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8" r:id="rId1"/>
  </p:sldMasterIdLst>
  <p:notesMasterIdLst>
    <p:notesMasterId r:id="rId33"/>
  </p:notesMasterIdLst>
  <p:handoutMasterIdLst>
    <p:handoutMasterId r:id="rId34"/>
  </p:handoutMasterIdLst>
  <p:sldIdLst>
    <p:sldId id="275" r:id="rId2"/>
    <p:sldId id="276" r:id="rId3"/>
    <p:sldId id="257" r:id="rId4"/>
    <p:sldId id="265" r:id="rId5"/>
    <p:sldId id="266" r:id="rId6"/>
    <p:sldId id="272" r:id="rId7"/>
    <p:sldId id="273" r:id="rId8"/>
    <p:sldId id="274" r:id="rId9"/>
    <p:sldId id="277" r:id="rId10"/>
    <p:sldId id="278" r:id="rId11"/>
    <p:sldId id="279" r:id="rId12"/>
    <p:sldId id="280" r:id="rId13"/>
    <p:sldId id="281" r:id="rId14"/>
    <p:sldId id="282" r:id="rId15"/>
    <p:sldId id="283" r:id="rId16"/>
    <p:sldId id="284" r:id="rId17"/>
    <p:sldId id="285" r:id="rId18"/>
    <p:sldId id="286" r:id="rId19"/>
    <p:sldId id="287" r:id="rId20"/>
    <p:sldId id="288" r:id="rId21"/>
    <p:sldId id="289" r:id="rId22"/>
    <p:sldId id="290" r:id="rId23"/>
    <p:sldId id="291" r:id="rId24"/>
    <p:sldId id="292" r:id="rId25"/>
    <p:sldId id="293" r:id="rId26"/>
    <p:sldId id="294" r:id="rId27"/>
    <p:sldId id="295" r:id="rId28"/>
    <p:sldId id="296" r:id="rId29"/>
    <p:sldId id="297" r:id="rId30"/>
    <p:sldId id="299" r:id="rId31"/>
    <p:sldId id="269" r:id="rId3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59BBD58-6E26-4AAA-867B-214A6E1AA002}" v="44" dt="2025-06-09T05:00:47.28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14" autoAdjust="0"/>
    <p:restoredTop sz="94660"/>
  </p:normalViewPr>
  <p:slideViewPr>
    <p:cSldViewPr snapToGrid="0">
      <p:cViewPr varScale="1">
        <p:scale>
          <a:sx n="71" d="100"/>
          <a:sy n="71" d="100"/>
        </p:scale>
        <p:origin x="1052" y="1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6/11/relationships/changesInfo" Target="changesInfos/changesInfo1.xml"/><Relationship Id="rId21" Type="http://schemas.openxmlformats.org/officeDocument/2006/relationships/slide" Target="slides/slide20.xml"/><Relationship Id="rId34"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40"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uong Quy Hieu 20235711" userId="bc97c041-7e10-4201-bfa9-43143457c42b" providerId="ADAL" clId="{D59BBD58-6E26-4AAA-867B-214A6E1AA002}"/>
    <pc:docChg chg="undo custSel addSld delSld modSld">
      <pc:chgData name="Luong Quy Hieu 20235711" userId="bc97c041-7e10-4201-bfa9-43143457c42b" providerId="ADAL" clId="{D59BBD58-6E26-4AAA-867B-214A6E1AA002}" dt="2025-06-09T05:05:42.903" v="1866" actId="255"/>
      <pc:docMkLst>
        <pc:docMk/>
      </pc:docMkLst>
      <pc:sldChg chg="addSp modSp mod modAnim">
        <pc:chgData name="Luong Quy Hieu 20235711" userId="bc97c041-7e10-4201-bfa9-43143457c42b" providerId="ADAL" clId="{D59BBD58-6E26-4AAA-867B-214A6E1AA002}" dt="2025-06-06T16:49:28.869" v="204"/>
        <pc:sldMkLst>
          <pc:docMk/>
          <pc:sldMk cId="765367751" sldId="279"/>
        </pc:sldMkLst>
        <pc:spChg chg="add mod">
          <ac:chgData name="Luong Quy Hieu 20235711" userId="bc97c041-7e10-4201-bfa9-43143457c42b" providerId="ADAL" clId="{D59BBD58-6E26-4AAA-867B-214A6E1AA002}" dt="2025-06-06T16:49:24.314" v="203" actId="2711"/>
          <ac:spMkLst>
            <pc:docMk/>
            <pc:sldMk cId="765367751" sldId="279"/>
            <ac:spMk id="5" creationId="{CED3ED68-401F-CECE-B629-39F088D6F91E}"/>
          </ac:spMkLst>
        </pc:spChg>
      </pc:sldChg>
      <pc:sldChg chg="addSp modSp mod">
        <pc:chgData name="Luong Quy Hieu 20235711" userId="bc97c041-7e10-4201-bfa9-43143457c42b" providerId="ADAL" clId="{D59BBD58-6E26-4AAA-867B-214A6E1AA002}" dt="2025-06-06T16:35:58.088" v="58" actId="1076"/>
        <pc:sldMkLst>
          <pc:docMk/>
          <pc:sldMk cId="160014712" sldId="283"/>
        </pc:sldMkLst>
        <pc:spChg chg="mod">
          <ac:chgData name="Luong Quy Hieu 20235711" userId="bc97c041-7e10-4201-bfa9-43143457c42b" providerId="ADAL" clId="{D59BBD58-6E26-4AAA-867B-214A6E1AA002}" dt="2025-06-06T16:19:07.483" v="54" actId="20577"/>
          <ac:spMkLst>
            <pc:docMk/>
            <pc:sldMk cId="160014712" sldId="283"/>
            <ac:spMk id="3" creationId="{C022C6D3-84BF-A254-7849-41B0304E3C5F}"/>
          </ac:spMkLst>
        </pc:spChg>
        <pc:spChg chg="mod">
          <ac:chgData name="Luong Quy Hieu 20235711" userId="bc97c041-7e10-4201-bfa9-43143457c42b" providerId="ADAL" clId="{D59BBD58-6E26-4AAA-867B-214A6E1AA002}" dt="2025-06-06T16:35:47.904" v="57"/>
          <ac:spMkLst>
            <pc:docMk/>
            <pc:sldMk cId="160014712" sldId="283"/>
            <ac:spMk id="4" creationId="{088D8E73-1BE9-978C-5D31-6A6B4EA175FE}"/>
          </ac:spMkLst>
        </pc:spChg>
        <pc:picChg chg="add mod">
          <ac:chgData name="Luong Quy Hieu 20235711" userId="bc97c041-7e10-4201-bfa9-43143457c42b" providerId="ADAL" clId="{D59BBD58-6E26-4AAA-867B-214A6E1AA002}" dt="2025-06-06T16:35:58.088" v="58" actId="1076"/>
          <ac:picMkLst>
            <pc:docMk/>
            <pc:sldMk cId="160014712" sldId="283"/>
            <ac:picMk id="1026" creationId="{2C5A10C5-F4A4-8F6B-D2C3-25A8D427237D}"/>
          </ac:picMkLst>
        </pc:picChg>
      </pc:sldChg>
      <pc:sldChg chg="modSp new mod">
        <pc:chgData name="Luong Quy Hieu 20235711" userId="bc97c041-7e10-4201-bfa9-43143457c42b" providerId="ADAL" clId="{D59BBD58-6E26-4AAA-867B-214A6E1AA002}" dt="2025-06-06T16:38:32.993" v="94" actId="20577"/>
        <pc:sldMkLst>
          <pc:docMk/>
          <pc:sldMk cId="2885681673" sldId="284"/>
        </pc:sldMkLst>
        <pc:spChg chg="mod">
          <ac:chgData name="Luong Quy Hieu 20235711" userId="bc97c041-7e10-4201-bfa9-43143457c42b" providerId="ADAL" clId="{D59BBD58-6E26-4AAA-867B-214A6E1AA002}" dt="2025-06-06T16:37:33.828" v="90" actId="20577"/>
          <ac:spMkLst>
            <pc:docMk/>
            <pc:sldMk cId="2885681673" sldId="284"/>
            <ac:spMk id="3" creationId="{2742FB05-01FE-AC5C-9C05-605E1284EAB2}"/>
          </ac:spMkLst>
        </pc:spChg>
        <pc:spChg chg="mod">
          <ac:chgData name="Luong Quy Hieu 20235711" userId="bc97c041-7e10-4201-bfa9-43143457c42b" providerId="ADAL" clId="{D59BBD58-6E26-4AAA-867B-214A6E1AA002}" dt="2025-06-06T16:38:32.993" v="94" actId="20577"/>
          <ac:spMkLst>
            <pc:docMk/>
            <pc:sldMk cId="2885681673" sldId="284"/>
            <ac:spMk id="4" creationId="{C6B2DEFB-5355-ABBC-4D01-CDB626F13699}"/>
          </ac:spMkLst>
        </pc:spChg>
      </pc:sldChg>
      <pc:sldChg chg="addSp modSp new mod">
        <pc:chgData name="Luong Quy Hieu 20235711" userId="bc97c041-7e10-4201-bfa9-43143457c42b" providerId="ADAL" clId="{D59BBD58-6E26-4AAA-867B-214A6E1AA002}" dt="2025-06-06T16:40:34.186" v="135" actId="14100"/>
        <pc:sldMkLst>
          <pc:docMk/>
          <pc:sldMk cId="346398106" sldId="285"/>
        </pc:sldMkLst>
        <pc:spChg chg="mod">
          <ac:chgData name="Luong Quy Hieu 20235711" userId="bc97c041-7e10-4201-bfa9-43143457c42b" providerId="ADAL" clId="{D59BBD58-6E26-4AAA-867B-214A6E1AA002}" dt="2025-06-06T16:38:48.368" v="126" actId="20577"/>
          <ac:spMkLst>
            <pc:docMk/>
            <pc:sldMk cId="346398106" sldId="285"/>
            <ac:spMk id="3" creationId="{EE897E6F-4751-BD13-0AC8-0A21AAD1D8A3}"/>
          </ac:spMkLst>
        </pc:spChg>
        <pc:spChg chg="mod">
          <ac:chgData name="Luong Quy Hieu 20235711" userId="bc97c041-7e10-4201-bfa9-43143457c42b" providerId="ADAL" clId="{D59BBD58-6E26-4AAA-867B-214A6E1AA002}" dt="2025-06-06T16:39:02.110" v="128" actId="20577"/>
          <ac:spMkLst>
            <pc:docMk/>
            <pc:sldMk cId="346398106" sldId="285"/>
            <ac:spMk id="4" creationId="{3F9C68D3-3492-71E5-93F8-2148D3807393}"/>
          </ac:spMkLst>
        </pc:spChg>
        <pc:picChg chg="add mod">
          <ac:chgData name="Luong Quy Hieu 20235711" userId="bc97c041-7e10-4201-bfa9-43143457c42b" providerId="ADAL" clId="{D59BBD58-6E26-4AAA-867B-214A6E1AA002}" dt="2025-06-06T16:40:34.186" v="135" actId="14100"/>
          <ac:picMkLst>
            <pc:docMk/>
            <pc:sldMk cId="346398106" sldId="285"/>
            <ac:picMk id="2050" creationId="{6DE6D72D-B3AC-21D8-F580-71765B1CEA9C}"/>
          </ac:picMkLst>
        </pc:picChg>
      </pc:sldChg>
      <pc:sldChg chg="addSp modSp new mod">
        <pc:chgData name="Luong Quy Hieu 20235711" userId="bc97c041-7e10-4201-bfa9-43143457c42b" providerId="ADAL" clId="{D59BBD58-6E26-4AAA-867B-214A6E1AA002}" dt="2025-06-06T16:44:58.743" v="186" actId="1076"/>
        <pc:sldMkLst>
          <pc:docMk/>
          <pc:sldMk cId="3996141237" sldId="286"/>
        </pc:sldMkLst>
        <pc:spChg chg="mod">
          <ac:chgData name="Luong Quy Hieu 20235711" userId="bc97c041-7e10-4201-bfa9-43143457c42b" providerId="ADAL" clId="{D59BBD58-6E26-4AAA-867B-214A6E1AA002}" dt="2025-06-06T16:43:09.992" v="172" actId="20577"/>
          <ac:spMkLst>
            <pc:docMk/>
            <pc:sldMk cId="3996141237" sldId="286"/>
            <ac:spMk id="3" creationId="{F7AB7054-56FA-49FA-92E6-B10CFF554EE2}"/>
          </ac:spMkLst>
        </pc:spChg>
        <pc:spChg chg="mod">
          <ac:chgData name="Luong Quy Hieu 20235711" userId="bc97c041-7e10-4201-bfa9-43143457c42b" providerId="ADAL" clId="{D59BBD58-6E26-4AAA-867B-214A6E1AA002}" dt="2025-06-06T16:43:58.903" v="180" actId="114"/>
          <ac:spMkLst>
            <pc:docMk/>
            <pc:sldMk cId="3996141237" sldId="286"/>
            <ac:spMk id="4" creationId="{A8562104-5BE9-49CD-4429-6F9EB5A7A8B0}"/>
          </ac:spMkLst>
        </pc:spChg>
        <pc:picChg chg="add mod">
          <ac:chgData name="Luong Quy Hieu 20235711" userId="bc97c041-7e10-4201-bfa9-43143457c42b" providerId="ADAL" clId="{D59BBD58-6E26-4AAA-867B-214A6E1AA002}" dt="2025-06-06T16:44:58.743" v="186" actId="1076"/>
          <ac:picMkLst>
            <pc:docMk/>
            <pc:sldMk cId="3996141237" sldId="286"/>
            <ac:picMk id="3074" creationId="{2E73984D-97DE-C365-CE9D-20E3BAC6D177}"/>
          </ac:picMkLst>
        </pc:picChg>
      </pc:sldChg>
      <pc:sldChg chg="addSp delSp modSp new mod">
        <pc:chgData name="Luong Quy Hieu 20235711" userId="bc97c041-7e10-4201-bfa9-43143457c42b" providerId="ADAL" clId="{D59BBD58-6E26-4AAA-867B-214A6E1AA002}" dt="2025-06-09T04:41:09.722" v="287" actId="255"/>
        <pc:sldMkLst>
          <pc:docMk/>
          <pc:sldMk cId="2260821548" sldId="287"/>
        </pc:sldMkLst>
        <pc:spChg chg="mod">
          <ac:chgData name="Luong Quy Hieu 20235711" userId="bc97c041-7e10-4201-bfa9-43143457c42b" providerId="ADAL" clId="{D59BBD58-6E26-4AAA-867B-214A6E1AA002}" dt="2025-06-09T04:39:28.038" v="241" actId="20577"/>
          <ac:spMkLst>
            <pc:docMk/>
            <pc:sldMk cId="2260821548" sldId="287"/>
            <ac:spMk id="3" creationId="{3A255C52-F2E6-1D3E-1BD0-E3FA70B572D6}"/>
          </ac:spMkLst>
        </pc:spChg>
        <pc:spChg chg="add del mod">
          <ac:chgData name="Luong Quy Hieu 20235711" userId="bc97c041-7e10-4201-bfa9-43143457c42b" providerId="ADAL" clId="{D59BBD58-6E26-4AAA-867B-214A6E1AA002}" dt="2025-06-09T04:40:39.689" v="277" actId="5793"/>
          <ac:spMkLst>
            <pc:docMk/>
            <pc:sldMk cId="2260821548" sldId="287"/>
            <ac:spMk id="4" creationId="{FDDBF078-98EF-8E67-7613-83E4AC88EC7F}"/>
          </ac:spMkLst>
        </pc:spChg>
        <pc:spChg chg="add mod">
          <ac:chgData name="Luong Quy Hieu 20235711" userId="bc97c041-7e10-4201-bfa9-43143457c42b" providerId="ADAL" clId="{D59BBD58-6E26-4AAA-867B-214A6E1AA002}" dt="2025-06-09T04:40:02.058" v="243"/>
          <ac:spMkLst>
            <pc:docMk/>
            <pc:sldMk cId="2260821548" sldId="287"/>
            <ac:spMk id="6" creationId="{5A61EFAF-6933-8361-0FAB-7EBF2C142582}"/>
          </ac:spMkLst>
        </pc:spChg>
        <pc:graphicFrameChg chg="add mod">
          <ac:chgData name="Luong Quy Hieu 20235711" userId="bc97c041-7e10-4201-bfa9-43143457c42b" providerId="ADAL" clId="{D59BBD58-6E26-4AAA-867B-214A6E1AA002}" dt="2025-06-09T04:39:57.213" v="242"/>
          <ac:graphicFrameMkLst>
            <pc:docMk/>
            <pc:sldMk cId="2260821548" sldId="287"/>
            <ac:graphicFrameMk id="5" creationId="{ED72D4DE-6CFE-48F7-1A18-5F07D337080B}"/>
          </ac:graphicFrameMkLst>
        </pc:graphicFrameChg>
        <pc:graphicFrameChg chg="add del mod modGraphic">
          <ac:chgData name="Luong Quy Hieu 20235711" userId="bc97c041-7e10-4201-bfa9-43143457c42b" providerId="ADAL" clId="{D59BBD58-6E26-4AAA-867B-214A6E1AA002}" dt="2025-06-09T04:41:09.722" v="287" actId="255"/>
          <ac:graphicFrameMkLst>
            <pc:docMk/>
            <pc:sldMk cId="2260821548" sldId="287"/>
            <ac:graphicFrameMk id="7" creationId="{C8C84E84-97F5-E889-6770-66CD5D073864}"/>
          </ac:graphicFrameMkLst>
        </pc:graphicFrameChg>
      </pc:sldChg>
      <pc:sldChg chg="addSp modSp new mod">
        <pc:chgData name="Luong Quy Hieu 20235711" userId="bc97c041-7e10-4201-bfa9-43143457c42b" providerId="ADAL" clId="{D59BBD58-6E26-4AAA-867B-214A6E1AA002}" dt="2025-06-09T04:42:27.886" v="324" actId="14100"/>
        <pc:sldMkLst>
          <pc:docMk/>
          <pc:sldMk cId="2691250845" sldId="288"/>
        </pc:sldMkLst>
        <pc:spChg chg="mod">
          <ac:chgData name="Luong Quy Hieu 20235711" userId="bc97c041-7e10-4201-bfa9-43143457c42b" providerId="ADAL" clId="{D59BBD58-6E26-4AAA-867B-214A6E1AA002}" dt="2025-06-09T04:41:31.160" v="319" actId="20577"/>
          <ac:spMkLst>
            <pc:docMk/>
            <pc:sldMk cId="2691250845" sldId="288"/>
            <ac:spMk id="3" creationId="{D75E6B28-2DF9-519E-1E18-31ED0798D23E}"/>
          </ac:spMkLst>
        </pc:spChg>
        <pc:picChg chg="add mod">
          <ac:chgData name="Luong Quy Hieu 20235711" userId="bc97c041-7e10-4201-bfa9-43143457c42b" providerId="ADAL" clId="{D59BBD58-6E26-4AAA-867B-214A6E1AA002}" dt="2025-06-09T04:42:27.886" v="324" actId="14100"/>
          <ac:picMkLst>
            <pc:docMk/>
            <pc:sldMk cId="2691250845" sldId="288"/>
            <ac:picMk id="6" creationId="{1001DFC5-156B-2447-E5CD-EA8E22CEBA4C}"/>
          </ac:picMkLst>
        </pc:picChg>
      </pc:sldChg>
      <pc:sldChg chg="addSp delSp modSp new mod modAnim">
        <pc:chgData name="Luong Quy Hieu 20235711" userId="bc97c041-7e10-4201-bfa9-43143457c42b" providerId="ADAL" clId="{D59BBD58-6E26-4AAA-867B-214A6E1AA002}" dt="2025-06-09T04:45:02.283" v="377"/>
        <pc:sldMkLst>
          <pc:docMk/>
          <pc:sldMk cId="815061837" sldId="289"/>
        </pc:sldMkLst>
        <pc:spChg chg="mod">
          <ac:chgData name="Luong Quy Hieu 20235711" userId="bc97c041-7e10-4201-bfa9-43143457c42b" providerId="ADAL" clId="{D59BBD58-6E26-4AAA-867B-214A6E1AA002}" dt="2025-06-09T04:42:43.865" v="354" actId="20577"/>
          <ac:spMkLst>
            <pc:docMk/>
            <pc:sldMk cId="815061837" sldId="289"/>
            <ac:spMk id="3" creationId="{42C97793-6B12-D314-C02B-0CE79F4E4C01}"/>
          </ac:spMkLst>
        </pc:spChg>
        <pc:spChg chg="del mod">
          <ac:chgData name="Luong Quy Hieu 20235711" userId="bc97c041-7e10-4201-bfa9-43143457c42b" providerId="ADAL" clId="{D59BBD58-6E26-4AAA-867B-214A6E1AA002}" dt="2025-06-09T04:43:37.367" v="363" actId="478"/>
          <ac:spMkLst>
            <pc:docMk/>
            <pc:sldMk cId="815061837" sldId="289"/>
            <ac:spMk id="4" creationId="{C416A3B9-04AC-7741-C78E-A381AD98B1CF}"/>
          </ac:spMkLst>
        </pc:spChg>
        <pc:graphicFrameChg chg="add del mod modGraphic">
          <ac:chgData name="Luong Quy Hieu 20235711" userId="bc97c041-7e10-4201-bfa9-43143457c42b" providerId="ADAL" clId="{D59BBD58-6E26-4AAA-867B-214A6E1AA002}" dt="2025-06-09T04:43:35.067" v="361" actId="478"/>
          <ac:graphicFrameMkLst>
            <pc:docMk/>
            <pc:sldMk cId="815061837" sldId="289"/>
            <ac:graphicFrameMk id="5" creationId="{B9BCEA28-EDEE-974F-CD40-6DFE8DF4C5E9}"/>
          </ac:graphicFrameMkLst>
        </pc:graphicFrameChg>
        <pc:graphicFrameChg chg="add mod">
          <ac:chgData name="Luong Quy Hieu 20235711" userId="bc97c041-7e10-4201-bfa9-43143457c42b" providerId="ADAL" clId="{D59BBD58-6E26-4AAA-867B-214A6E1AA002}" dt="2025-06-09T04:43:38.247" v="364"/>
          <ac:graphicFrameMkLst>
            <pc:docMk/>
            <pc:sldMk cId="815061837" sldId="289"/>
            <ac:graphicFrameMk id="6" creationId="{F2DF83E7-8C08-248E-ED17-3701EF2D180A}"/>
          </ac:graphicFrameMkLst>
        </pc:graphicFrameChg>
        <pc:graphicFrameChg chg="add mod modGraphic">
          <ac:chgData name="Luong Quy Hieu 20235711" userId="bc97c041-7e10-4201-bfa9-43143457c42b" providerId="ADAL" clId="{D59BBD58-6E26-4AAA-867B-214A6E1AA002}" dt="2025-06-09T04:44:54.248" v="375" actId="1076"/>
          <ac:graphicFrameMkLst>
            <pc:docMk/>
            <pc:sldMk cId="815061837" sldId="289"/>
            <ac:graphicFrameMk id="7" creationId="{7C4CF67D-CE22-BACC-D789-5745D4CC52D7}"/>
          </ac:graphicFrameMkLst>
        </pc:graphicFrameChg>
      </pc:sldChg>
      <pc:sldChg chg="addSp modSp new mod">
        <pc:chgData name="Luong Quy Hieu 20235711" userId="bc97c041-7e10-4201-bfa9-43143457c42b" providerId="ADAL" clId="{D59BBD58-6E26-4AAA-867B-214A6E1AA002}" dt="2025-06-09T04:45:53.938" v="465" actId="255"/>
        <pc:sldMkLst>
          <pc:docMk/>
          <pc:sldMk cId="14525395" sldId="290"/>
        </pc:sldMkLst>
        <pc:spChg chg="mod">
          <ac:chgData name="Luong Quy Hieu 20235711" userId="bc97c041-7e10-4201-bfa9-43143457c42b" providerId="ADAL" clId="{D59BBD58-6E26-4AAA-867B-214A6E1AA002}" dt="2025-06-09T04:45:20.361" v="457" actId="20577"/>
          <ac:spMkLst>
            <pc:docMk/>
            <pc:sldMk cId="14525395" sldId="290"/>
            <ac:spMk id="3" creationId="{F5811EDB-5D3D-29EF-EABF-89E354097AFA}"/>
          </ac:spMkLst>
        </pc:spChg>
        <pc:graphicFrameChg chg="add mod modGraphic">
          <ac:chgData name="Luong Quy Hieu 20235711" userId="bc97c041-7e10-4201-bfa9-43143457c42b" providerId="ADAL" clId="{D59BBD58-6E26-4AAA-867B-214A6E1AA002}" dt="2025-06-09T04:45:53.938" v="465" actId="255"/>
          <ac:graphicFrameMkLst>
            <pc:docMk/>
            <pc:sldMk cId="14525395" sldId="290"/>
            <ac:graphicFrameMk id="5" creationId="{5B07DCDD-9336-9DA3-D9E8-BA99D1FCF086}"/>
          </ac:graphicFrameMkLst>
        </pc:graphicFrameChg>
      </pc:sldChg>
      <pc:sldChg chg="addSp modSp new mod">
        <pc:chgData name="Luong Quy Hieu 20235711" userId="bc97c041-7e10-4201-bfa9-43143457c42b" providerId="ADAL" clId="{D59BBD58-6E26-4AAA-867B-214A6E1AA002}" dt="2025-06-09T04:46:34.332" v="511" actId="22"/>
        <pc:sldMkLst>
          <pc:docMk/>
          <pc:sldMk cId="659136080" sldId="291"/>
        </pc:sldMkLst>
        <pc:spChg chg="mod">
          <ac:chgData name="Luong Quy Hieu 20235711" userId="bc97c041-7e10-4201-bfa9-43143457c42b" providerId="ADAL" clId="{D59BBD58-6E26-4AAA-867B-214A6E1AA002}" dt="2025-06-09T04:46:06.991" v="510" actId="20577"/>
          <ac:spMkLst>
            <pc:docMk/>
            <pc:sldMk cId="659136080" sldId="291"/>
            <ac:spMk id="3" creationId="{6AA1D56F-45B4-C577-D92B-1DCADCC9A949}"/>
          </ac:spMkLst>
        </pc:spChg>
        <pc:picChg chg="add">
          <ac:chgData name="Luong Quy Hieu 20235711" userId="bc97c041-7e10-4201-bfa9-43143457c42b" providerId="ADAL" clId="{D59BBD58-6E26-4AAA-867B-214A6E1AA002}" dt="2025-06-09T04:46:34.332" v="511" actId="22"/>
          <ac:picMkLst>
            <pc:docMk/>
            <pc:sldMk cId="659136080" sldId="291"/>
            <ac:picMk id="6" creationId="{DD2DCE09-F1AE-8F6E-DC0F-488BDCCBCEEC}"/>
          </ac:picMkLst>
        </pc:picChg>
      </pc:sldChg>
      <pc:sldChg chg="addSp delSp modSp new mod">
        <pc:chgData name="Luong Quy Hieu 20235711" userId="bc97c041-7e10-4201-bfa9-43143457c42b" providerId="ADAL" clId="{D59BBD58-6E26-4AAA-867B-214A6E1AA002}" dt="2025-06-09T04:50:26.549" v="1169" actId="478"/>
        <pc:sldMkLst>
          <pc:docMk/>
          <pc:sldMk cId="1557881771" sldId="292"/>
        </pc:sldMkLst>
        <pc:spChg chg="mod">
          <ac:chgData name="Luong Quy Hieu 20235711" userId="bc97c041-7e10-4201-bfa9-43143457c42b" providerId="ADAL" clId="{D59BBD58-6E26-4AAA-867B-214A6E1AA002}" dt="2025-06-09T04:46:45.611" v="541" actId="20577"/>
          <ac:spMkLst>
            <pc:docMk/>
            <pc:sldMk cId="1557881771" sldId="292"/>
            <ac:spMk id="3" creationId="{A81AF83A-3059-5177-9D0F-B606B9B0C392}"/>
          </ac:spMkLst>
        </pc:spChg>
        <pc:spChg chg="mod">
          <ac:chgData name="Luong Quy Hieu 20235711" userId="bc97c041-7e10-4201-bfa9-43143457c42b" providerId="ADAL" clId="{D59BBD58-6E26-4AAA-867B-214A6E1AA002}" dt="2025-06-09T04:48:33.419" v="1125" actId="5793"/>
          <ac:spMkLst>
            <pc:docMk/>
            <pc:sldMk cId="1557881771" sldId="292"/>
            <ac:spMk id="4" creationId="{A03F1680-45AF-6AE0-EEAB-04FD138C3668}"/>
          </ac:spMkLst>
        </pc:spChg>
        <pc:graphicFrameChg chg="add del mod modGraphic">
          <ac:chgData name="Luong Quy Hieu 20235711" userId="bc97c041-7e10-4201-bfa9-43143457c42b" providerId="ADAL" clId="{D59BBD58-6E26-4AAA-867B-214A6E1AA002}" dt="2025-06-09T04:50:26.549" v="1169" actId="478"/>
          <ac:graphicFrameMkLst>
            <pc:docMk/>
            <pc:sldMk cId="1557881771" sldId="292"/>
            <ac:graphicFrameMk id="5" creationId="{B7D36B68-AC80-4E2B-7FC9-726830630F74}"/>
          </ac:graphicFrameMkLst>
        </pc:graphicFrameChg>
      </pc:sldChg>
      <pc:sldChg chg="addSp modSp new mod">
        <pc:chgData name="Luong Quy Hieu 20235711" userId="bc97c041-7e10-4201-bfa9-43143457c42b" providerId="ADAL" clId="{D59BBD58-6E26-4AAA-867B-214A6E1AA002}" dt="2025-06-09T04:50:49.924" v="1211" actId="1076"/>
        <pc:sldMkLst>
          <pc:docMk/>
          <pc:sldMk cId="4172091069" sldId="293"/>
        </pc:sldMkLst>
        <pc:spChg chg="mod">
          <ac:chgData name="Luong Quy Hieu 20235711" userId="bc97c041-7e10-4201-bfa9-43143457c42b" providerId="ADAL" clId="{D59BBD58-6E26-4AAA-867B-214A6E1AA002}" dt="2025-06-09T04:50:35.672" v="1207" actId="20577"/>
          <ac:spMkLst>
            <pc:docMk/>
            <pc:sldMk cId="4172091069" sldId="293"/>
            <ac:spMk id="3" creationId="{00ADE5F2-1A1D-E385-7E7A-8C5EE1E59865}"/>
          </ac:spMkLst>
        </pc:spChg>
        <pc:graphicFrameChg chg="add mod modGraphic">
          <ac:chgData name="Luong Quy Hieu 20235711" userId="bc97c041-7e10-4201-bfa9-43143457c42b" providerId="ADAL" clId="{D59BBD58-6E26-4AAA-867B-214A6E1AA002}" dt="2025-06-09T04:50:49.924" v="1211" actId="1076"/>
          <ac:graphicFrameMkLst>
            <pc:docMk/>
            <pc:sldMk cId="4172091069" sldId="293"/>
            <ac:graphicFrameMk id="5" creationId="{0718A070-DD0D-21DB-FC05-4070D6D102D7}"/>
          </ac:graphicFrameMkLst>
        </pc:graphicFrameChg>
      </pc:sldChg>
      <pc:sldChg chg="addSp modSp new mod">
        <pc:chgData name="Luong Quy Hieu 20235711" userId="bc97c041-7e10-4201-bfa9-43143457c42b" providerId="ADAL" clId="{D59BBD58-6E26-4AAA-867B-214A6E1AA002}" dt="2025-06-09T04:51:19.684" v="1239" actId="22"/>
        <pc:sldMkLst>
          <pc:docMk/>
          <pc:sldMk cId="3528344331" sldId="294"/>
        </pc:sldMkLst>
        <pc:spChg chg="mod">
          <ac:chgData name="Luong Quy Hieu 20235711" userId="bc97c041-7e10-4201-bfa9-43143457c42b" providerId="ADAL" clId="{D59BBD58-6E26-4AAA-867B-214A6E1AA002}" dt="2025-06-09T04:51:00.700" v="1238" actId="20577"/>
          <ac:spMkLst>
            <pc:docMk/>
            <pc:sldMk cId="3528344331" sldId="294"/>
            <ac:spMk id="3" creationId="{67B2B515-D3ED-6B4E-AA45-66AD1EE78099}"/>
          </ac:spMkLst>
        </pc:spChg>
        <pc:picChg chg="add">
          <ac:chgData name="Luong Quy Hieu 20235711" userId="bc97c041-7e10-4201-bfa9-43143457c42b" providerId="ADAL" clId="{D59BBD58-6E26-4AAA-867B-214A6E1AA002}" dt="2025-06-09T04:51:19.684" v="1239" actId="22"/>
          <ac:picMkLst>
            <pc:docMk/>
            <pc:sldMk cId="3528344331" sldId="294"/>
            <ac:picMk id="6" creationId="{F6986BD2-704F-C50E-1FEA-7EB471125E2A}"/>
          </ac:picMkLst>
        </pc:picChg>
      </pc:sldChg>
      <pc:sldChg chg="addSp delSp modSp new mod">
        <pc:chgData name="Luong Quy Hieu 20235711" userId="bc97c041-7e10-4201-bfa9-43143457c42b" providerId="ADAL" clId="{D59BBD58-6E26-4AAA-867B-214A6E1AA002}" dt="2025-06-09T04:51:53.306" v="1289" actId="478"/>
        <pc:sldMkLst>
          <pc:docMk/>
          <pc:sldMk cId="309775704" sldId="295"/>
        </pc:sldMkLst>
        <pc:spChg chg="mod">
          <ac:chgData name="Luong Quy Hieu 20235711" userId="bc97c041-7e10-4201-bfa9-43143457c42b" providerId="ADAL" clId="{D59BBD58-6E26-4AAA-867B-214A6E1AA002}" dt="2025-06-09T04:51:38.220" v="1286" actId="20577"/>
          <ac:spMkLst>
            <pc:docMk/>
            <pc:sldMk cId="309775704" sldId="295"/>
            <ac:spMk id="3" creationId="{B596D569-CA51-964E-2142-8390915C3B05}"/>
          </ac:spMkLst>
        </pc:spChg>
        <pc:picChg chg="add del mod">
          <ac:chgData name="Luong Quy Hieu 20235711" userId="bc97c041-7e10-4201-bfa9-43143457c42b" providerId="ADAL" clId="{D59BBD58-6E26-4AAA-867B-214A6E1AA002}" dt="2025-06-09T04:51:53.306" v="1289" actId="478"/>
          <ac:picMkLst>
            <pc:docMk/>
            <pc:sldMk cId="309775704" sldId="295"/>
            <ac:picMk id="5" creationId="{586F9103-C511-A0F4-00E5-8ACD0C8CB26C}"/>
          </ac:picMkLst>
        </pc:picChg>
      </pc:sldChg>
      <pc:sldChg chg="addSp modSp new mod">
        <pc:chgData name="Luong Quy Hieu 20235711" userId="bc97c041-7e10-4201-bfa9-43143457c42b" providerId="ADAL" clId="{D59BBD58-6E26-4AAA-867B-214A6E1AA002}" dt="2025-06-09T04:52:15.202" v="1295" actId="14100"/>
        <pc:sldMkLst>
          <pc:docMk/>
          <pc:sldMk cId="270501789" sldId="296"/>
        </pc:sldMkLst>
        <pc:picChg chg="add mod">
          <ac:chgData name="Luong Quy Hieu 20235711" userId="bc97c041-7e10-4201-bfa9-43143457c42b" providerId="ADAL" clId="{D59BBD58-6E26-4AAA-867B-214A6E1AA002}" dt="2025-06-09T04:52:15.202" v="1295" actId="14100"/>
          <ac:picMkLst>
            <pc:docMk/>
            <pc:sldMk cId="270501789" sldId="296"/>
            <ac:picMk id="5" creationId="{A74186D1-F265-207F-3152-FB27C19CBEB9}"/>
          </ac:picMkLst>
        </pc:picChg>
      </pc:sldChg>
      <pc:sldChg chg="addSp delSp modSp new mod">
        <pc:chgData name="Luong Quy Hieu 20235711" userId="bc97c041-7e10-4201-bfa9-43143457c42b" providerId="ADAL" clId="{D59BBD58-6E26-4AAA-867B-214A6E1AA002}" dt="2025-06-09T05:00:55.648" v="1854" actId="20577"/>
        <pc:sldMkLst>
          <pc:docMk/>
          <pc:sldMk cId="1806158319" sldId="297"/>
        </pc:sldMkLst>
        <pc:spChg chg="mod">
          <ac:chgData name="Luong Quy Hieu 20235711" userId="bc97c041-7e10-4201-bfa9-43143457c42b" providerId="ADAL" clId="{D59BBD58-6E26-4AAA-867B-214A6E1AA002}" dt="2025-06-09T04:52:33.242" v="1318" actId="20577"/>
          <ac:spMkLst>
            <pc:docMk/>
            <pc:sldMk cId="1806158319" sldId="297"/>
            <ac:spMk id="3" creationId="{0498DF71-557A-9115-2A5A-4E6B2DA39479}"/>
          </ac:spMkLst>
        </pc:spChg>
        <pc:spChg chg="del mod">
          <ac:chgData name="Luong Quy Hieu 20235711" userId="bc97c041-7e10-4201-bfa9-43143457c42b" providerId="ADAL" clId="{D59BBD58-6E26-4AAA-867B-214A6E1AA002}" dt="2025-06-09T04:57:51.353" v="1813" actId="478"/>
          <ac:spMkLst>
            <pc:docMk/>
            <pc:sldMk cId="1806158319" sldId="297"/>
            <ac:spMk id="4" creationId="{1B78A32F-AED9-8C85-387B-5CA5F0D55677}"/>
          </ac:spMkLst>
        </pc:spChg>
        <pc:spChg chg="add mod">
          <ac:chgData name="Luong Quy Hieu 20235711" userId="bc97c041-7e10-4201-bfa9-43143457c42b" providerId="ADAL" clId="{D59BBD58-6E26-4AAA-867B-214A6E1AA002}" dt="2025-06-09T05:00:55.648" v="1854" actId="20577"/>
          <ac:spMkLst>
            <pc:docMk/>
            <pc:sldMk cId="1806158319" sldId="297"/>
            <ac:spMk id="6" creationId="{FE7F572F-335D-EC32-AA72-69185ECCFDDA}"/>
          </ac:spMkLst>
        </pc:spChg>
      </pc:sldChg>
      <pc:sldChg chg="addSp delSp modSp new del">
        <pc:chgData name="Luong Quy Hieu 20235711" userId="bc97c041-7e10-4201-bfa9-43143457c42b" providerId="ADAL" clId="{D59BBD58-6E26-4AAA-867B-214A6E1AA002}" dt="2025-06-09T04:53:09.233" v="1322" actId="47"/>
        <pc:sldMkLst>
          <pc:docMk/>
          <pc:sldMk cId="2306280446" sldId="298"/>
        </pc:sldMkLst>
        <pc:spChg chg="add del">
          <ac:chgData name="Luong Quy Hieu 20235711" userId="bc97c041-7e10-4201-bfa9-43143457c42b" providerId="ADAL" clId="{D59BBD58-6E26-4AAA-867B-214A6E1AA002}" dt="2025-06-09T04:53:04.972" v="1321"/>
          <ac:spMkLst>
            <pc:docMk/>
            <pc:sldMk cId="2306280446" sldId="298"/>
            <ac:spMk id="4" creationId="{04E69E53-F2B2-7DB5-6625-75A0118C02F3}"/>
          </ac:spMkLst>
        </pc:spChg>
        <pc:spChg chg="add mod">
          <ac:chgData name="Luong Quy Hieu 20235711" userId="bc97c041-7e10-4201-bfa9-43143457c42b" providerId="ADAL" clId="{D59BBD58-6E26-4AAA-867B-214A6E1AA002}" dt="2025-06-09T04:53:04.972" v="1321"/>
          <ac:spMkLst>
            <pc:docMk/>
            <pc:sldMk cId="2306280446" sldId="298"/>
            <ac:spMk id="6" creationId="{AA2C84B9-84AD-E083-1A4D-EE1822DAF633}"/>
          </ac:spMkLst>
        </pc:spChg>
        <pc:graphicFrameChg chg="add mod">
          <ac:chgData name="Luong Quy Hieu 20235711" userId="bc97c041-7e10-4201-bfa9-43143457c42b" providerId="ADAL" clId="{D59BBD58-6E26-4AAA-867B-214A6E1AA002}" dt="2025-06-09T04:53:00.683" v="1320"/>
          <ac:graphicFrameMkLst>
            <pc:docMk/>
            <pc:sldMk cId="2306280446" sldId="298"/>
            <ac:graphicFrameMk id="5" creationId="{46E20F62-6EDB-8B84-FEDB-F8972D85ECDD}"/>
          </ac:graphicFrameMkLst>
        </pc:graphicFrameChg>
      </pc:sldChg>
      <pc:sldChg chg="modSp new del mod">
        <pc:chgData name="Luong Quy Hieu 20235711" userId="bc97c041-7e10-4201-bfa9-43143457c42b" providerId="ADAL" clId="{D59BBD58-6E26-4AAA-867B-214A6E1AA002}" dt="2025-06-09T04:57:46.066" v="1811" actId="47"/>
        <pc:sldMkLst>
          <pc:docMk/>
          <pc:sldMk cId="3808804435" sldId="298"/>
        </pc:sldMkLst>
        <pc:spChg chg="mod">
          <ac:chgData name="Luong Quy Hieu 20235711" userId="bc97c041-7e10-4201-bfa9-43143457c42b" providerId="ADAL" clId="{D59BBD58-6E26-4AAA-867B-214A6E1AA002}" dt="2025-06-09T04:57:10.695" v="1805" actId="20577"/>
          <ac:spMkLst>
            <pc:docMk/>
            <pc:sldMk cId="3808804435" sldId="298"/>
            <ac:spMk id="3" creationId="{65EE9E29-B980-F824-5A98-B4E33D0C60FB}"/>
          </ac:spMkLst>
        </pc:spChg>
        <pc:spChg chg="mod">
          <ac:chgData name="Luong Quy Hieu 20235711" userId="bc97c041-7e10-4201-bfa9-43143457c42b" providerId="ADAL" clId="{D59BBD58-6E26-4AAA-867B-214A6E1AA002}" dt="2025-06-09T04:57:20.954" v="1809" actId="14100"/>
          <ac:spMkLst>
            <pc:docMk/>
            <pc:sldMk cId="3808804435" sldId="298"/>
            <ac:spMk id="4" creationId="{16D6B838-0184-53FB-9C01-5CC9EF93A7C7}"/>
          </ac:spMkLst>
        </pc:spChg>
      </pc:sldChg>
      <pc:sldChg chg="addSp delSp modSp new mod">
        <pc:chgData name="Luong Quy Hieu 20235711" userId="bc97c041-7e10-4201-bfa9-43143457c42b" providerId="ADAL" clId="{D59BBD58-6E26-4AAA-867B-214A6E1AA002}" dt="2025-06-09T05:05:42.903" v="1866" actId="255"/>
        <pc:sldMkLst>
          <pc:docMk/>
          <pc:sldMk cId="1494673850" sldId="299"/>
        </pc:sldMkLst>
        <pc:spChg chg="mod">
          <ac:chgData name="Luong Quy Hieu 20235711" userId="bc97c041-7e10-4201-bfa9-43143457c42b" providerId="ADAL" clId="{D59BBD58-6E26-4AAA-867B-214A6E1AA002}" dt="2025-06-09T05:00:31.559" v="1847" actId="20577"/>
          <ac:spMkLst>
            <pc:docMk/>
            <pc:sldMk cId="1494673850" sldId="299"/>
            <ac:spMk id="3" creationId="{58A27891-E899-9650-DCA3-D9476BC00340}"/>
          </ac:spMkLst>
        </pc:spChg>
        <pc:spChg chg="del mod">
          <ac:chgData name="Luong Quy Hieu 20235711" userId="bc97c041-7e10-4201-bfa9-43143457c42b" providerId="ADAL" clId="{D59BBD58-6E26-4AAA-867B-214A6E1AA002}" dt="2025-06-09T05:00:59.104" v="1855" actId="478"/>
          <ac:spMkLst>
            <pc:docMk/>
            <pc:sldMk cId="1494673850" sldId="299"/>
            <ac:spMk id="4" creationId="{B4450A8B-203D-00BC-5528-6589F1A3AE86}"/>
          </ac:spMkLst>
        </pc:spChg>
        <pc:spChg chg="add mod">
          <ac:chgData name="Luong Quy Hieu 20235711" userId="bc97c041-7e10-4201-bfa9-43143457c42b" providerId="ADAL" clId="{D59BBD58-6E26-4AAA-867B-214A6E1AA002}" dt="2025-06-09T05:00:59.104" v="1855" actId="478"/>
          <ac:spMkLst>
            <pc:docMk/>
            <pc:sldMk cId="1494673850" sldId="299"/>
            <ac:spMk id="6" creationId="{B770F415-942A-5B89-F011-6C3DB126D218}"/>
          </ac:spMkLst>
        </pc:spChg>
        <pc:spChg chg="add del">
          <ac:chgData name="Luong Quy Hieu 20235711" userId="bc97c041-7e10-4201-bfa9-43143457c42b" providerId="ADAL" clId="{D59BBD58-6E26-4AAA-867B-214A6E1AA002}" dt="2025-06-09T05:01:06.124" v="1857" actId="478"/>
          <ac:spMkLst>
            <pc:docMk/>
            <pc:sldMk cId="1494673850" sldId="299"/>
            <ac:spMk id="8" creationId="{92804950-E9BD-7772-8504-7502B6C137EA}"/>
          </ac:spMkLst>
        </pc:spChg>
        <pc:spChg chg="add mod">
          <ac:chgData name="Luong Quy Hieu 20235711" userId="bc97c041-7e10-4201-bfa9-43143457c42b" providerId="ADAL" clId="{D59BBD58-6E26-4AAA-867B-214A6E1AA002}" dt="2025-06-09T05:05:42.903" v="1866" actId="255"/>
          <ac:spMkLst>
            <pc:docMk/>
            <pc:sldMk cId="1494673850" sldId="299"/>
            <ac:spMk id="10" creationId="{6CC61CB3-468E-91B0-49A1-ADB5775D7701}"/>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5EAC724-B034-4F10-A9E8-56851A79B80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820872BB-3892-4F66-9266-36ADB83FAD5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8B45424-6BAC-416C-8F6C-5F9DE854A36B}" type="datetimeFigureOut">
              <a:rPr lang="en-US" smtClean="0"/>
              <a:t>6/9/2025</a:t>
            </a:fld>
            <a:endParaRPr lang="en-US"/>
          </a:p>
        </p:txBody>
      </p:sp>
      <p:sp>
        <p:nvSpPr>
          <p:cNvPr id="4" name="Footer Placeholder 3">
            <a:extLst>
              <a:ext uri="{FF2B5EF4-FFF2-40B4-BE49-F238E27FC236}">
                <a16:creationId xmlns:a16="http://schemas.microsoft.com/office/drawing/2014/main" id="{0ACA138F-B9BA-4997-B3C2-DA8B17B6D5B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5EE86FBF-0AC4-4904-8ED7-0BD6E9AC71D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E34D737-83BD-4FDE-8CF3-8BC01E7FCF39}" type="slidenum">
              <a:rPr lang="en-US" smtClean="0"/>
              <a:t>‹#›</a:t>
            </a:fld>
            <a:endParaRPr lang="en-US"/>
          </a:p>
        </p:txBody>
      </p:sp>
    </p:spTree>
    <p:extLst>
      <p:ext uri="{BB962C8B-B14F-4D97-AF65-F5344CB8AC3E}">
        <p14:creationId xmlns:p14="http://schemas.microsoft.com/office/powerpoint/2010/main" val="408907374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733702-C25A-40B9-9167-54BAA79B29B0}" type="datetimeFigureOut">
              <a:rPr lang="en-US" smtClean="0"/>
              <a:t>6/9/2025</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2FC7A4-3D1B-482D-8C9D-7642A2CE3076}" type="slidenum">
              <a:rPr lang="en-US" smtClean="0"/>
              <a:t>‹#›</a:t>
            </a:fld>
            <a:endParaRPr lang="en-US"/>
          </a:p>
        </p:txBody>
      </p:sp>
    </p:spTree>
    <p:extLst>
      <p:ext uri="{BB962C8B-B14F-4D97-AF65-F5344CB8AC3E}">
        <p14:creationId xmlns:p14="http://schemas.microsoft.com/office/powerpoint/2010/main" val="3981926534"/>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59802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Date Placeholder 3">
            <a:extLst>
              <a:ext uri="{FF2B5EF4-FFF2-40B4-BE49-F238E27FC236}">
                <a16:creationId xmlns:a16="http://schemas.microsoft.com/office/drawing/2014/main" id="{007929A3-17ED-41F3-AD36-819BC9DFBCB6}"/>
              </a:ext>
            </a:extLst>
          </p:cNvPr>
          <p:cNvSpPr>
            <a:spLocks noGrp="1"/>
          </p:cNvSpPr>
          <p:nvPr>
            <p:ph type="dt" sz="half" idx="10"/>
          </p:nvPr>
        </p:nvSpPr>
        <p:spPr>
          <a:xfrm>
            <a:off x="628650" y="6565257"/>
            <a:ext cx="20574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6/9/2025</a:t>
            </a:fld>
            <a:endParaRPr lang="en-US"/>
          </a:p>
        </p:txBody>
      </p:sp>
      <p:sp>
        <p:nvSpPr>
          <p:cNvPr id="8" name="Footer Placeholder 4">
            <a:extLst>
              <a:ext uri="{FF2B5EF4-FFF2-40B4-BE49-F238E27FC236}">
                <a16:creationId xmlns:a16="http://schemas.microsoft.com/office/drawing/2014/main" id="{4973EE95-672F-4E5A-A918-2F51DB2C3ACB}"/>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9" name="Slide Number Placeholder 5">
            <a:extLst>
              <a:ext uri="{FF2B5EF4-FFF2-40B4-BE49-F238E27FC236}">
                <a16:creationId xmlns:a16="http://schemas.microsoft.com/office/drawing/2014/main" id="{2B17F6F6-0CA3-4D52-AA3D-7CF8ADE793B6}"/>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
        <p:nvSpPr>
          <p:cNvPr id="11" name="Title 6">
            <a:extLst>
              <a:ext uri="{FF2B5EF4-FFF2-40B4-BE49-F238E27FC236}">
                <a16:creationId xmlns:a16="http://schemas.microsoft.com/office/drawing/2014/main" id="{943CD72D-5295-43E4-B175-0EA61084ADC7}"/>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9: ………………………………………</a:t>
            </a:r>
          </a:p>
        </p:txBody>
      </p:sp>
      <p:sp>
        <p:nvSpPr>
          <p:cNvPr id="16" name="Text Placeholder 11">
            <a:extLst>
              <a:ext uri="{FF2B5EF4-FFF2-40B4-BE49-F238E27FC236}">
                <a16:creationId xmlns:a16="http://schemas.microsoft.com/office/drawing/2014/main" id="{0C9A3A79-B187-4A33-8EBB-92ECD8BA3C59}"/>
              </a:ext>
            </a:extLst>
          </p:cNvPr>
          <p:cNvSpPr>
            <a:spLocks noGrp="1"/>
          </p:cNvSpPr>
          <p:nvPr>
            <p:ph type="body" sz="quarter" idx="13"/>
          </p:nvPr>
        </p:nvSpPr>
        <p:spPr>
          <a:xfrm>
            <a:off x="234950" y="1164920"/>
            <a:ext cx="8674100" cy="4931079"/>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664829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Date Placeholder 3">
            <a:extLst>
              <a:ext uri="{FF2B5EF4-FFF2-40B4-BE49-F238E27FC236}">
                <a16:creationId xmlns:a16="http://schemas.microsoft.com/office/drawing/2014/main" id="{76EAE966-F590-4BAF-A55B-75735FCC661F}"/>
              </a:ext>
            </a:extLst>
          </p:cNvPr>
          <p:cNvSpPr>
            <a:spLocks noGrp="1"/>
          </p:cNvSpPr>
          <p:nvPr>
            <p:ph type="dt" sz="half" idx="10"/>
          </p:nvPr>
        </p:nvSpPr>
        <p:spPr>
          <a:xfrm>
            <a:off x="628650" y="6565257"/>
            <a:ext cx="2057400" cy="365125"/>
          </a:xfrm>
          <a:prstGeom prst="rect">
            <a:avLst/>
          </a:prstGeom>
        </p:spPr>
        <p:txBody>
          <a:bodyPr/>
          <a:lstStyle>
            <a:lvl1pPr>
              <a:defRPr sz="1200" b="1">
                <a:solidFill>
                  <a:schemeClr val="bg1">
                    <a:lumMod val="95000"/>
                  </a:schemeClr>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6/9/2025</a:t>
            </a:fld>
            <a:endParaRPr lang="en-US"/>
          </a:p>
        </p:txBody>
      </p:sp>
      <p:sp>
        <p:nvSpPr>
          <p:cNvPr id="6" name="Footer Placeholder 4">
            <a:extLst>
              <a:ext uri="{FF2B5EF4-FFF2-40B4-BE49-F238E27FC236}">
                <a16:creationId xmlns:a16="http://schemas.microsoft.com/office/drawing/2014/main" id="{C330CA1C-4366-43E8-9DC8-B360FC115AE4}"/>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7" name="Slide Number Placeholder 5">
            <a:extLst>
              <a:ext uri="{FF2B5EF4-FFF2-40B4-BE49-F238E27FC236}">
                <a16:creationId xmlns:a16="http://schemas.microsoft.com/office/drawing/2014/main" id="{72DB13F6-9193-4FE2-AE85-5B96248CC0EA}"/>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Tree>
    <p:extLst>
      <p:ext uri="{BB962C8B-B14F-4D97-AF65-F5344CB8AC3E}">
        <p14:creationId xmlns:p14="http://schemas.microsoft.com/office/powerpoint/2010/main" val="8170462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6">
            <a:extLst>
              <a:ext uri="{FF2B5EF4-FFF2-40B4-BE49-F238E27FC236}">
                <a16:creationId xmlns:a16="http://schemas.microsoft.com/office/drawing/2014/main" id="{C5DD3B49-F775-49FC-ACAD-45B074D1C945}"/>
              </a:ext>
            </a:extLst>
          </p:cNvPr>
          <p:cNvSpPr>
            <a:spLocks noGrp="1"/>
          </p:cNvSpPr>
          <p:nvPr>
            <p:ph type="title" hasCustomPrompt="1"/>
          </p:nvPr>
        </p:nvSpPr>
        <p:spPr>
          <a:xfrm>
            <a:off x="2380488" y="2365248"/>
            <a:ext cx="4383024" cy="2127504"/>
          </a:xfrm>
          <a:prstGeom prst="rect">
            <a:avLst/>
          </a:prstGeom>
        </p:spPr>
        <p:txBody>
          <a:bodyPr/>
          <a:lstStyle>
            <a:lvl1pPr algn="ctr">
              <a:defRPr sz="4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CLICK TO EDIT MASTER TITLE STYLE</a:t>
            </a:r>
          </a:p>
        </p:txBody>
      </p:sp>
    </p:spTree>
    <p:extLst>
      <p:ext uri="{BB962C8B-B14F-4D97-AF65-F5344CB8AC3E}">
        <p14:creationId xmlns:p14="http://schemas.microsoft.com/office/powerpoint/2010/main" val="6788040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264949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1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B30FC03-A82E-4B34-AE4B-8AC40A0CD5B2}"/>
              </a:ext>
            </a:extLst>
          </p:cNvPr>
          <p:cNvSpPr>
            <a:spLocks noGrp="1"/>
          </p:cNvSpPr>
          <p:nvPr>
            <p:ph type="dt" sz="half" idx="10"/>
          </p:nvPr>
        </p:nvSpPr>
        <p:spPr>
          <a:xfrm>
            <a:off x="628650" y="6565257"/>
            <a:ext cx="20574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6/9/2025</a:t>
            </a:fld>
            <a:endParaRPr lang="en-US"/>
          </a:p>
        </p:txBody>
      </p:sp>
      <p:sp>
        <p:nvSpPr>
          <p:cNvPr id="5" name="Footer Placeholder 4">
            <a:extLst>
              <a:ext uri="{FF2B5EF4-FFF2-40B4-BE49-F238E27FC236}">
                <a16:creationId xmlns:a16="http://schemas.microsoft.com/office/drawing/2014/main" id="{D149FB7E-C73B-452D-861A-6C73FF59EC96}"/>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6" name="Slide Number Placeholder 5">
            <a:extLst>
              <a:ext uri="{FF2B5EF4-FFF2-40B4-BE49-F238E27FC236}">
                <a16:creationId xmlns:a16="http://schemas.microsoft.com/office/drawing/2014/main" id="{8A5733BD-32DD-483E-A597-B70529CBDA53}"/>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
        <p:nvSpPr>
          <p:cNvPr id="10" name="Title 6">
            <a:extLst>
              <a:ext uri="{FF2B5EF4-FFF2-40B4-BE49-F238E27FC236}">
                <a16:creationId xmlns:a16="http://schemas.microsoft.com/office/drawing/2014/main" id="{44DCE4FD-DEE1-4DE9-A40E-616ACEB2FECC}"/>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1: ………………………………………</a:t>
            </a:r>
          </a:p>
        </p:txBody>
      </p:sp>
      <p:sp>
        <p:nvSpPr>
          <p:cNvPr id="11" name="Content Placeholder 8">
            <a:extLst>
              <a:ext uri="{FF2B5EF4-FFF2-40B4-BE49-F238E27FC236}">
                <a16:creationId xmlns:a16="http://schemas.microsoft.com/office/drawing/2014/main" id="{90DFCEB3-810D-48E5-B7BA-1A6C924A64A4}"/>
              </a:ext>
            </a:extLst>
          </p:cNvPr>
          <p:cNvSpPr>
            <a:spLocks noGrp="1"/>
          </p:cNvSpPr>
          <p:nvPr>
            <p:ph sz="quarter" idx="13"/>
          </p:nvPr>
        </p:nvSpPr>
        <p:spPr>
          <a:xfrm>
            <a:off x="235077" y="841247"/>
            <a:ext cx="8674100" cy="5303393"/>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675470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1_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Date Placeholder 3">
            <a:extLst>
              <a:ext uri="{FF2B5EF4-FFF2-40B4-BE49-F238E27FC236}">
                <a16:creationId xmlns:a16="http://schemas.microsoft.com/office/drawing/2014/main" id="{007929A3-17ED-41F3-AD36-819BC9DFBCB6}"/>
              </a:ext>
            </a:extLst>
          </p:cNvPr>
          <p:cNvSpPr>
            <a:spLocks noGrp="1"/>
          </p:cNvSpPr>
          <p:nvPr>
            <p:ph type="dt" sz="half" idx="10"/>
          </p:nvPr>
        </p:nvSpPr>
        <p:spPr>
          <a:xfrm>
            <a:off x="628650" y="6565257"/>
            <a:ext cx="20574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6/9/2025</a:t>
            </a:fld>
            <a:endParaRPr lang="en-US"/>
          </a:p>
        </p:txBody>
      </p:sp>
      <p:sp>
        <p:nvSpPr>
          <p:cNvPr id="8" name="Footer Placeholder 4">
            <a:extLst>
              <a:ext uri="{FF2B5EF4-FFF2-40B4-BE49-F238E27FC236}">
                <a16:creationId xmlns:a16="http://schemas.microsoft.com/office/drawing/2014/main" id="{4973EE95-672F-4E5A-A918-2F51DB2C3ACB}"/>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9" name="Slide Number Placeholder 5">
            <a:extLst>
              <a:ext uri="{FF2B5EF4-FFF2-40B4-BE49-F238E27FC236}">
                <a16:creationId xmlns:a16="http://schemas.microsoft.com/office/drawing/2014/main" id="{2B17F6F6-0CA3-4D52-AA3D-7CF8ADE793B6}"/>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
        <p:nvSpPr>
          <p:cNvPr id="11" name="Title 6">
            <a:extLst>
              <a:ext uri="{FF2B5EF4-FFF2-40B4-BE49-F238E27FC236}">
                <a16:creationId xmlns:a16="http://schemas.microsoft.com/office/drawing/2014/main" id="{943CD72D-5295-43E4-B175-0EA61084ADC7}"/>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3: ………………………………………</a:t>
            </a:r>
          </a:p>
        </p:txBody>
      </p:sp>
      <p:sp>
        <p:nvSpPr>
          <p:cNvPr id="16" name="Text Placeholder 11">
            <a:extLst>
              <a:ext uri="{FF2B5EF4-FFF2-40B4-BE49-F238E27FC236}">
                <a16:creationId xmlns:a16="http://schemas.microsoft.com/office/drawing/2014/main" id="{0C9A3A79-B187-4A33-8EBB-92ECD8BA3C59}"/>
              </a:ext>
            </a:extLst>
          </p:cNvPr>
          <p:cNvSpPr>
            <a:spLocks noGrp="1"/>
          </p:cNvSpPr>
          <p:nvPr>
            <p:ph type="body" sz="quarter" idx="13"/>
          </p:nvPr>
        </p:nvSpPr>
        <p:spPr>
          <a:xfrm>
            <a:off x="234950" y="963168"/>
            <a:ext cx="8674100" cy="5132832"/>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179857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4" name="Date Placeholder 3">
            <a:extLst>
              <a:ext uri="{FF2B5EF4-FFF2-40B4-BE49-F238E27FC236}">
                <a16:creationId xmlns:a16="http://schemas.microsoft.com/office/drawing/2014/main" id="{1D2FCDAA-D1AE-440A-ADEA-98F1ACB06478}"/>
              </a:ext>
            </a:extLst>
          </p:cNvPr>
          <p:cNvSpPr>
            <a:spLocks noGrp="1"/>
          </p:cNvSpPr>
          <p:nvPr>
            <p:ph type="dt" sz="half" idx="10"/>
          </p:nvPr>
        </p:nvSpPr>
        <p:spPr>
          <a:xfrm>
            <a:off x="628650" y="6565257"/>
            <a:ext cx="20574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6/9/2025</a:t>
            </a:fld>
            <a:endParaRPr lang="en-US"/>
          </a:p>
        </p:txBody>
      </p:sp>
      <p:sp>
        <p:nvSpPr>
          <p:cNvPr id="15" name="Footer Placeholder 4">
            <a:extLst>
              <a:ext uri="{FF2B5EF4-FFF2-40B4-BE49-F238E27FC236}">
                <a16:creationId xmlns:a16="http://schemas.microsoft.com/office/drawing/2014/main" id="{C4186984-389F-440C-BD79-8D1349BD856E}"/>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6" name="Slide Number Placeholder 5">
            <a:extLst>
              <a:ext uri="{FF2B5EF4-FFF2-40B4-BE49-F238E27FC236}">
                <a16:creationId xmlns:a16="http://schemas.microsoft.com/office/drawing/2014/main" id="{5C66723D-7FE6-462E-9733-48764D89B1D4}"/>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
        <p:nvSpPr>
          <p:cNvPr id="17" name="Content Placeholder 2">
            <a:extLst>
              <a:ext uri="{FF2B5EF4-FFF2-40B4-BE49-F238E27FC236}">
                <a16:creationId xmlns:a16="http://schemas.microsoft.com/office/drawing/2014/main" id="{03483232-D29A-4255-9149-0177F8785818}"/>
              </a:ext>
            </a:extLst>
          </p:cNvPr>
          <p:cNvSpPr>
            <a:spLocks noGrp="1"/>
          </p:cNvSpPr>
          <p:nvPr>
            <p:ph sz="half" idx="1"/>
          </p:nvPr>
        </p:nvSpPr>
        <p:spPr>
          <a:xfrm>
            <a:off x="528828" y="1423289"/>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3">
            <a:extLst>
              <a:ext uri="{FF2B5EF4-FFF2-40B4-BE49-F238E27FC236}">
                <a16:creationId xmlns:a16="http://schemas.microsoft.com/office/drawing/2014/main" id="{A1BAF8AD-67D8-46AD-A292-05589E827344}"/>
              </a:ext>
            </a:extLst>
          </p:cNvPr>
          <p:cNvSpPr>
            <a:spLocks noGrp="1"/>
          </p:cNvSpPr>
          <p:nvPr>
            <p:ph sz="half" idx="2"/>
          </p:nvPr>
        </p:nvSpPr>
        <p:spPr>
          <a:xfrm>
            <a:off x="4572000" y="1423289"/>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Title 6">
            <a:extLst>
              <a:ext uri="{FF2B5EF4-FFF2-40B4-BE49-F238E27FC236}">
                <a16:creationId xmlns:a16="http://schemas.microsoft.com/office/drawing/2014/main" id="{EFD61387-9809-4E21-B8EA-93815E5E8F6F}"/>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4: ………………………………………</a:t>
            </a:r>
          </a:p>
        </p:txBody>
      </p:sp>
    </p:spTree>
    <p:extLst>
      <p:ext uri="{BB962C8B-B14F-4D97-AF65-F5344CB8AC3E}">
        <p14:creationId xmlns:p14="http://schemas.microsoft.com/office/powerpoint/2010/main" val="13534025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Title 6">
            <a:extLst>
              <a:ext uri="{FF2B5EF4-FFF2-40B4-BE49-F238E27FC236}">
                <a16:creationId xmlns:a16="http://schemas.microsoft.com/office/drawing/2014/main" id="{74BADCE4-794A-4B69-9AB7-3D794A1F9A49}"/>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6: ………………………………………</a:t>
            </a:r>
          </a:p>
        </p:txBody>
      </p:sp>
      <p:sp>
        <p:nvSpPr>
          <p:cNvPr id="14" name="Content Placeholder 2">
            <a:extLst>
              <a:ext uri="{FF2B5EF4-FFF2-40B4-BE49-F238E27FC236}">
                <a16:creationId xmlns:a16="http://schemas.microsoft.com/office/drawing/2014/main" id="{38375D86-D290-4003-A314-C916116C4238}"/>
              </a:ext>
            </a:extLst>
          </p:cNvPr>
          <p:cNvSpPr>
            <a:spLocks noGrp="1"/>
          </p:cNvSpPr>
          <p:nvPr>
            <p:ph sz="half" idx="1"/>
          </p:nvPr>
        </p:nvSpPr>
        <p:spPr>
          <a:xfrm>
            <a:off x="595884" y="1533017"/>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3">
            <a:extLst>
              <a:ext uri="{FF2B5EF4-FFF2-40B4-BE49-F238E27FC236}">
                <a16:creationId xmlns:a16="http://schemas.microsoft.com/office/drawing/2014/main" id="{FB62406B-26DB-4A01-B048-1F2C7540F82F}"/>
              </a:ext>
            </a:extLst>
          </p:cNvPr>
          <p:cNvSpPr>
            <a:spLocks noGrp="1"/>
          </p:cNvSpPr>
          <p:nvPr>
            <p:ph sz="half" idx="2"/>
          </p:nvPr>
        </p:nvSpPr>
        <p:spPr>
          <a:xfrm>
            <a:off x="4639056" y="1533017"/>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Date Placeholder 3">
            <a:extLst>
              <a:ext uri="{FF2B5EF4-FFF2-40B4-BE49-F238E27FC236}">
                <a16:creationId xmlns:a16="http://schemas.microsoft.com/office/drawing/2014/main" id="{A52862E5-D8E1-49BF-8D1B-BF0ED6579EA7}"/>
              </a:ext>
            </a:extLst>
          </p:cNvPr>
          <p:cNvSpPr>
            <a:spLocks noGrp="1"/>
          </p:cNvSpPr>
          <p:nvPr>
            <p:ph type="dt" sz="half" idx="10"/>
          </p:nvPr>
        </p:nvSpPr>
        <p:spPr>
          <a:xfrm>
            <a:off x="628650" y="6565257"/>
            <a:ext cx="2057400" cy="365125"/>
          </a:xfrm>
          <a:prstGeom prst="rect">
            <a:avLst/>
          </a:prstGeom>
        </p:spPr>
        <p:txBody>
          <a:bodyPr/>
          <a:lstStyle>
            <a:lvl1pP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6/9/2025</a:t>
            </a:fld>
            <a:endParaRPr lang="en-US"/>
          </a:p>
        </p:txBody>
      </p:sp>
      <p:sp>
        <p:nvSpPr>
          <p:cNvPr id="17" name="Footer Placeholder 4">
            <a:extLst>
              <a:ext uri="{FF2B5EF4-FFF2-40B4-BE49-F238E27FC236}">
                <a16:creationId xmlns:a16="http://schemas.microsoft.com/office/drawing/2014/main" id="{591AAF74-01FB-49A8-9375-959140F1D0E6}"/>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8" name="Slide Number Placeholder 5">
            <a:extLst>
              <a:ext uri="{FF2B5EF4-FFF2-40B4-BE49-F238E27FC236}">
                <a16:creationId xmlns:a16="http://schemas.microsoft.com/office/drawing/2014/main" id="{BBF4BC2F-980C-499D-A4B9-E7CD3D44754C}"/>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Tree>
    <p:extLst>
      <p:ext uri="{BB962C8B-B14F-4D97-AF65-F5344CB8AC3E}">
        <p14:creationId xmlns:p14="http://schemas.microsoft.com/office/powerpoint/2010/main" val="39385406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Date Placeholder 3">
            <a:extLst>
              <a:ext uri="{FF2B5EF4-FFF2-40B4-BE49-F238E27FC236}">
                <a16:creationId xmlns:a16="http://schemas.microsoft.com/office/drawing/2014/main" id="{007929A3-17ED-41F3-AD36-819BC9DFBCB6}"/>
              </a:ext>
            </a:extLst>
          </p:cNvPr>
          <p:cNvSpPr>
            <a:spLocks noGrp="1"/>
          </p:cNvSpPr>
          <p:nvPr>
            <p:ph type="dt" sz="half" idx="10"/>
          </p:nvPr>
        </p:nvSpPr>
        <p:spPr>
          <a:xfrm>
            <a:off x="628650" y="6565257"/>
            <a:ext cx="20574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6/9/2025</a:t>
            </a:fld>
            <a:endParaRPr lang="en-US"/>
          </a:p>
        </p:txBody>
      </p:sp>
      <p:sp>
        <p:nvSpPr>
          <p:cNvPr id="8" name="Footer Placeholder 4">
            <a:extLst>
              <a:ext uri="{FF2B5EF4-FFF2-40B4-BE49-F238E27FC236}">
                <a16:creationId xmlns:a16="http://schemas.microsoft.com/office/drawing/2014/main" id="{4973EE95-672F-4E5A-A918-2F51DB2C3ACB}"/>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dirty="0"/>
          </a:p>
        </p:txBody>
      </p:sp>
      <p:sp>
        <p:nvSpPr>
          <p:cNvPr id="9" name="Slide Number Placeholder 5">
            <a:extLst>
              <a:ext uri="{FF2B5EF4-FFF2-40B4-BE49-F238E27FC236}">
                <a16:creationId xmlns:a16="http://schemas.microsoft.com/office/drawing/2014/main" id="{2B17F6F6-0CA3-4D52-AA3D-7CF8ADE793B6}"/>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
        <p:nvSpPr>
          <p:cNvPr id="11" name="Title 6">
            <a:extLst>
              <a:ext uri="{FF2B5EF4-FFF2-40B4-BE49-F238E27FC236}">
                <a16:creationId xmlns:a16="http://schemas.microsoft.com/office/drawing/2014/main" id="{943CD72D-5295-43E4-B175-0EA61084ADC7}"/>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7: ………………………………………</a:t>
            </a:r>
          </a:p>
        </p:txBody>
      </p:sp>
      <p:sp>
        <p:nvSpPr>
          <p:cNvPr id="16" name="Text Placeholder 11">
            <a:extLst>
              <a:ext uri="{FF2B5EF4-FFF2-40B4-BE49-F238E27FC236}">
                <a16:creationId xmlns:a16="http://schemas.microsoft.com/office/drawing/2014/main" id="{0C9A3A79-B187-4A33-8EBB-92ECD8BA3C59}"/>
              </a:ext>
            </a:extLst>
          </p:cNvPr>
          <p:cNvSpPr>
            <a:spLocks noGrp="1"/>
          </p:cNvSpPr>
          <p:nvPr>
            <p:ph type="body" sz="quarter" idx="13"/>
          </p:nvPr>
        </p:nvSpPr>
        <p:spPr>
          <a:xfrm>
            <a:off x="234950" y="1227550"/>
            <a:ext cx="8674100" cy="4868449"/>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342310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Title 6">
            <a:extLst>
              <a:ext uri="{FF2B5EF4-FFF2-40B4-BE49-F238E27FC236}">
                <a16:creationId xmlns:a16="http://schemas.microsoft.com/office/drawing/2014/main" id="{74BADCE4-794A-4B69-9AB7-3D794A1F9A49}"/>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8: ………………………………………</a:t>
            </a:r>
          </a:p>
        </p:txBody>
      </p:sp>
      <p:sp>
        <p:nvSpPr>
          <p:cNvPr id="14" name="Content Placeholder 2">
            <a:extLst>
              <a:ext uri="{FF2B5EF4-FFF2-40B4-BE49-F238E27FC236}">
                <a16:creationId xmlns:a16="http://schemas.microsoft.com/office/drawing/2014/main" id="{38375D86-D290-4003-A314-C916116C4238}"/>
              </a:ext>
            </a:extLst>
          </p:cNvPr>
          <p:cNvSpPr>
            <a:spLocks noGrp="1"/>
          </p:cNvSpPr>
          <p:nvPr>
            <p:ph sz="half" idx="1"/>
          </p:nvPr>
        </p:nvSpPr>
        <p:spPr>
          <a:xfrm>
            <a:off x="595884" y="1533017"/>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3">
            <a:extLst>
              <a:ext uri="{FF2B5EF4-FFF2-40B4-BE49-F238E27FC236}">
                <a16:creationId xmlns:a16="http://schemas.microsoft.com/office/drawing/2014/main" id="{FB62406B-26DB-4A01-B048-1F2C7540F82F}"/>
              </a:ext>
            </a:extLst>
          </p:cNvPr>
          <p:cNvSpPr>
            <a:spLocks noGrp="1"/>
          </p:cNvSpPr>
          <p:nvPr>
            <p:ph sz="half" idx="2"/>
          </p:nvPr>
        </p:nvSpPr>
        <p:spPr>
          <a:xfrm>
            <a:off x="4639056" y="1533017"/>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Date Placeholder 3">
            <a:extLst>
              <a:ext uri="{FF2B5EF4-FFF2-40B4-BE49-F238E27FC236}">
                <a16:creationId xmlns:a16="http://schemas.microsoft.com/office/drawing/2014/main" id="{A52862E5-D8E1-49BF-8D1B-BF0ED6579EA7}"/>
              </a:ext>
            </a:extLst>
          </p:cNvPr>
          <p:cNvSpPr>
            <a:spLocks noGrp="1"/>
          </p:cNvSpPr>
          <p:nvPr>
            <p:ph type="dt" sz="half" idx="10"/>
          </p:nvPr>
        </p:nvSpPr>
        <p:spPr>
          <a:xfrm>
            <a:off x="628650" y="6565257"/>
            <a:ext cx="20574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6/9/2025</a:t>
            </a:fld>
            <a:endParaRPr lang="en-US"/>
          </a:p>
        </p:txBody>
      </p:sp>
      <p:sp>
        <p:nvSpPr>
          <p:cNvPr id="17" name="Footer Placeholder 4">
            <a:extLst>
              <a:ext uri="{FF2B5EF4-FFF2-40B4-BE49-F238E27FC236}">
                <a16:creationId xmlns:a16="http://schemas.microsoft.com/office/drawing/2014/main" id="{591AAF74-01FB-49A8-9375-959140F1D0E6}"/>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8" name="Slide Number Placeholder 5">
            <a:extLst>
              <a:ext uri="{FF2B5EF4-FFF2-40B4-BE49-F238E27FC236}">
                <a16:creationId xmlns:a16="http://schemas.microsoft.com/office/drawing/2014/main" id="{BBF4BC2F-980C-499D-A4B9-E7CD3D44754C}"/>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Tree>
    <p:extLst>
      <p:ext uri="{BB962C8B-B14F-4D97-AF65-F5344CB8AC3E}">
        <p14:creationId xmlns:p14="http://schemas.microsoft.com/office/powerpoint/2010/main" val="16290188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9895280"/>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5" r:id="rId5"/>
    <p:sldLayoutId id="2147483683" r:id="rId6"/>
    <p:sldLayoutId id="2147483679" r:id="rId7"/>
    <p:sldLayoutId id="2147483680" r:id="rId8"/>
    <p:sldLayoutId id="2147483681" r:id="rId9"/>
    <p:sldLayoutId id="2147483682" r:id="rId10"/>
    <p:sldLayoutId id="2147483678"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20864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8200758-C035-6347-A36A-78742860EE24}"/>
              </a:ext>
            </a:extLst>
          </p:cNvPr>
          <p:cNvSpPr>
            <a:spLocks noGrp="1"/>
          </p:cNvSpPr>
          <p:nvPr>
            <p:ph type="sldNum" sz="quarter" idx="12"/>
          </p:nvPr>
        </p:nvSpPr>
        <p:spPr/>
        <p:txBody>
          <a:bodyPr/>
          <a:lstStyle/>
          <a:p>
            <a:fld id="{9EA0BE3B-158A-4EDF-80DC-E394A0D1600F}" type="slidenum">
              <a:rPr lang="en-US" smtClean="0"/>
              <a:pPr/>
              <a:t>10</a:t>
            </a:fld>
            <a:endParaRPr lang="en-US" dirty="0"/>
          </a:p>
        </p:txBody>
      </p:sp>
      <p:sp>
        <p:nvSpPr>
          <p:cNvPr id="3" name="Title 2">
            <a:extLst>
              <a:ext uri="{FF2B5EF4-FFF2-40B4-BE49-F238E27FC236}">
                <a16:creationId xmlns:a16="http://schemas.microsoft.com/office/drawing/2014/main" id="{37672295-D854-D4A4-F5E8-FE31C805FAA0}"/>
              </a:ext>
            </a:extLst>
          </p:cNvPr>
          <p:cNvSpPr>
            <a:spLocks noGrp="1"/>
          </p:cNvSpPr>
          <p:nvPr>
            <p:ph type="title"/>
          </p:nvPr>
        </p:nvSpPr>
        <p:spPr/>
        <p:txBody>
          <a:bodyPr/>
          <a:lstStyle/>
          <a:p>
            <a:r>
              <a:rPr lang="vi-VN" dirty="0"/>
              <a:t>Mua bán hàng (2): Bán hàng và thanh toán</a:t>
            </a:r>
            <a:endParaRPr lang="en-US" dirty="0"/>
          </a:p>
        </p:txBody>
      </p:sp>
      <p:sp>
        <p:nvSpPr>
          <p:cNvPr id="4" name="Text Placeholder 3">
            <a:extLst>
              <a:ext uri="{FF2B5EF4-FFF2-40B4-BE49-F238E27FC236}">
                <a16:creationId xmlns:a16="http://schemas.microsoft.com/office/drawing/2014/main" id="{2F299118-F6E8-9D77-C5F1-AABABC657050}"/>
              </a:ext>
            </a:extLst>
          </p:cNvPr>
          <p:cNvSpPr>
            <a:spLocks noGrp="1"/>
          </p:cNvSpPr>
          <p:nvPr>
            <p:ph type="body" sz="quarter" idx="13"/>
          </p:nvPr>
        </p:nvSpPr>
        <p:spPr/>
        <p:txBody>
          <a:bodyPr/>
          <a:lstStyle/>
          <a:p>
            <a:pPr lvl="0"/>
            <a:r>
              <a:rPr lang="vi-VN" dirty="0"/>
              <a:t>Khách hàng mang giỏ hàng đến quầy thu ngân, nhân viên sẽ quét mã hàng hóa, nhập số lượng bán ra, hệ thống tự động đưa ra số tiền niêm yết của từng sản phẩm * số lượng sản phẩm đó, thuế VAT sau đó xuất ra tổng tiền trên </a:t>
            </a:r>
            <a:r>
              <a:rPr lang="vi-VN" b="1" dirty="0"/>
              <a:t>hóa đơn</a:t>
            </a:r>
            <a:r>
              <a:rPr lang="vi-VN" dirty="0"/>
              <a:t>. </a:t>
            </a:r>
            <a:r>
              <a:rPr lang="vi-VN" i="1" dirty="0"/>
              <a:t>Hiện tại, siêu thị chưa áp dụng hình thức Khuyến mãi nào.</a:t>
            </a:r>
          </a:p>
          <a:p>
            <a:pPr lvl="0"/>
            <a:endParaRPr lang="vi-VN" dirty="0"/>
          </a:p>
          <a:p>
            <a:pPr lvl="0"/>
            <a:endParaRPr lang="en-US" dirty="0"/>
          </a:p>
          <a:p>
            <a:pPr marL="0" indent="0">
              <a:buNone/>
            </a:pPr>
            <a:endParaRPr lang="en-US" dirty="0"/>
          </a:p>
        </p:txBody>
      </p:sp>
      <p:pic>
        <p:nvPicPr>
          <p:cNvPr id="3076" name="Picture 4" descr="スーパーマーケットの検索結果 | かわいいフリー素材集 いらすとや">
            <a:extLst>
              <a:ext uri="{FF2B5EF4-FFF2-40B4-BE49-F238E27FC236}">
                <a16:creationId xmlns:a16="http://schemas.microsoft.com/office/drawing/2014/main" id="{67F93B84-82C5-5374-1F1E-0B7477E1C6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90447" y="4301938"/>
            <a:ext cx="1714500" cy="1714500"/>
          </a:xfrm>
          <a:prstGeom prst="rect">
            <a:avLst/>
          </a:prstGeom>
          <a:noFill/>
          <a:extLst>
            <a:ext uri="{909E8E84-426E-40DD-AFC4-6F175D3DCCD1}">
              <a14:hiddenFill xmlns:a14="http://schemas.microsoft.com/office/drawing/2010/main">
                <a:solidFill>
                  <a:srgbClr val="FFFFFF"/>
                </a:solidFill>
              </a14:hiddenFill>
            </a:ext>
          </a:extLst>
        </p:spPr>
      </p:pic>
      <p:sp>
        <p:nvSpPr>
          <p:cNvPr id="5" name="Speech Bubble: Oval 4">
            <a:extLst>
              <a:ext uri="{FF2B5EF4-FFF2-40B4-BE49-F238E27FC236}">
                <a16:creationId xmlns:a16="http://schemas.microsoft.com/office/drawing/2014/main" id="{E669174B-74F1-AD13-99DC-A3024A23CC5B}"/>
              </a:ext>
            </a:extLst>
          </p:cNvPr>
          <p:cNvSpPr/>
          <p:nvPr/>
        </p:nvSpPr>
        <p:spPr>
          <a:xfrm flipH="1">
            <a:off x="1174375" y="3904129"/>
            <a:ext cx="5898777" cy="1255059"/>
          </a:xfrm>
          <a:prstGeom prst="wedgeEllipseCallout">
            <a:avLst>
              <a:gd name="adj1" fmla="val -40756"/>
              <a:gd name="adj2" fmla="val 53214"/>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dirty="0">
                <a:latin typeface="Lato" panose="020F0502020204030203" pitchFamily="34" charset="0"/>
                <a:ea typeface="Lato" panose="020F0502020204030203" pitchFamily="34" charset="0"/>
                <a:cs typeface="Lato" panose="020F0502020204030203" pitchFamily="34" charset="0"/>
              </a:rPr>
              <a:t>Mã hóa đơn, Thông tin KH, Các sản phẩm bán ra kèm số lượng, số tiền phải trả cho đơn hàng. (kèm NV tạo)</a:t>
            </a:r>
            <a:endParaRPr lang="en-US" dirty="0">
              <a:latin typeface="Lato" panose="020F0502020204030203" pitchFamily="34" charset="0"/>
              <a:ea typeface="Lato" panose="020F0502020204030203" pitchFamily="34" charset="0"/>
              <a:cs typeface="Lato" panose="020F0502020204030203" pitchFamily="34" charset="0"/>
            </a:endParaRPr>
          </a:p>
        </p:txBody>
      </p:sp>
      <p:pic>
        <p:nvPicPr>
          <p:cNvPr id="3078" name="Picture 6" descr="スーパーマーケットの検索結果 | かわいいフリー素材集 いらすとや">
            <a:extLst>
              <a:ext uri="{FF2B5EF4-FFF2-40B4-BE49-F238E27FC236}">
                <a16:creationId xmlns:a16="http://schemas.microsoft.com/office/drawing/2014/main" id="{05716BC3-D57C-83AE-1289-D15B35C1F5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887600" y="4301938"/>
            <a:ext cx="1650066" cy="1714500"/>
          </a:xfrm>
          <a:prstGeom prst="rect">
            <a:avLst/>
          </a:prstGeom>
          <a:noFill/>
          <a:extLst>
            <a:ext uri="{909E8E84-426E-40DD-AFC4-6F175D3DCCD1}">
              <a14:hiddenFill xmlns:a14="http://schemas.microsoft.com/office/drawing/2010/main">
                <a:solidFill>
                  <a:srgbClr val="FFFFFF"/>
                </a:solidFill>
              </a14:hiddenFill>
            </a:ext>
          </a:extLst>
        </p:spPr>
      </p:pic>
      <p:sp>
        <p:nvSpPr>
          <p:cNvPr id="7" name="Speech Bubble: Oval 6">
            <a:extLst>
              <a:ext uri="{FF2B5EF4-FFF2-40B4-BE49-F238E27FC236}">
                <a16:creationId xmlns:a16="http://schemas.microsoft.com/office/drawing/2014/main" id="{A0DA4D9E-3815-8828-9054-1F180E61A6E2}"/>
              </a:ext>
            </a:extLst>
          </p:cNvPr>
          <p:cNvSpPr/>
          <p:nvPr/>
        </p:nvSpPr>
        <p:spPr>
          <a:xfrm>
            <a:off x="1963271" y="3630459"/>
            <a:ext cx="4904112" cy="1461494"/>
          </a:xfrm>
          <a:prstGeom prst="wedgeEllipseCallout">
            <a:avLst>
              <a:gd name="adj1" fmla="val -41489"/>
              <a:gd name="adj2" fmla="val 50232"/>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dirty="0"/>
              <a:t>“Tôi chọn thanh toán bằng ...” </a:t>
            </a:r>
            <a:endParaRPr lang="en-US" dirty="0"/>
          </a:p>
        </p:txBody>
      </p:sp>
    </p:spTree>
    <p:extLst>
      <p:ext uri="{BB962C8B-B14F-4D97-AF65-F5344CB8AC3E}">
        <p14:creationId xmlns:p14="http://schemas.microsoft.com/office/powerpoint/2010/main" val="4089459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076"/>
                                        </p:tgtEl>
                                        <p:attrNameLst>
                                          <p:attrName>style.visibility</p:attrName>
                                        </p:attrNameLst>
                                      </p:cBhvr>
                                      <p:to>
                                        <p:strVal val="visible"/>
                                      </p:to>
                                    </p:set>
                                    <p:animEffect transition="in" filter="fade">
                                      <p:cBhvr>
                                        <p:cTn id="7" dur="1000"/>
                                        <p:tgtEl>
                                          <p:spTgt spid="3076"/>
                                        </p:tgtEl>
                                      </p:cBhvr>
                                    </p:animEffect>
                                    <p:anim calcmode="lin" valueType="num">
                                      <p:cBhvr>
                                        <p:cTn id="8" dur="1000" fill="hold"/>
                                        <p:tgtEl>
                                          <p:spTgt spid="3076"/>
                                        </p:tgtEl>
                                        <p:attrNameLst>
                                          <p:attrName>ppt_x</p:attrName>
                                        </p:attrNameLst>
                                      </p:cBhvr>
                                      <p:tavLst>
                                        <p:tav tm="0">
                                          <p:val>
                                            <p:strVal val="#ppt_x"/>
                                          </p:val>
                                        </p:tav>
                                        <p:tav tm="100000">
                                          <p:val>
                                            <p:strVal val="#ppt_x"/>
                                          </p:val>
                                        </p:tav>
                                      </p:tavLst>
                                    </p:anim>
                                    <p:anim calcmode="lin" valueType="num">
                                      <p:cBhvr>
                                        <p:cTn id="9" dur="1000" fill="hold"/>
                                        <p:tgtEl>
                                          <p:spTgt spid="307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xit" presetSubtype="0" fill="hold" nodeType="clickEffect">
                                  <p:stCondLst>
                                    <p:cond delay="0"/>
                                  </p:stCondLst>
                                  <p:childTnLst>
                                    <p:animEffect transition="out" filter="fade">
                                      <p:cBhvr>
                                        <p:cTn id="18" dur="1000"/>
                                        <p:tgtEl>
                                          <p:spTgt spid="3076"/>
                                        </p:tgtEl>
                                      </p:cBhvr>
                                    </p:animEffect>
                                    <p:anim calcmode="lin" valueType="num">
                                      <p:cBhvr>
                                        <p:cTn id="19" dur="1000"/>
                                        <p:tgtEl>
                                          <p:spTgt spid="3076"/>
                                        </p:tgtEl>
                                        <p:attrNameLst>
                                          <p:attrName>ppt_x</p:attrName>
                                        </p:attrNameLst>
                                      </p:cBhvr>
                                      <p:tavLst>
                                        <p:tav tm="0">
                                          <p:val>
                                            <p:strVal val="ppt_x"/>
                                          </p:val>
                                        </p:tav>
                                        <p:tav tm="100000">
                                          <p:val>
                                            <p:strVal val="ppt_x"/>
                                          </p:val>
                                        </p:tav>
                                      </p:tavLst>
                                    </p:anim>
                                    <p:anim calcmode="lin" valueType="num">
                                      <p:cBhvr>
                                        <p:cTn id="20" dur="1000"/>
                                        <p:tgtEl>
                                          <p:spTgt spid="3076"/>
                                        </p:tgtEl>
                                        <p:attrNameLst>
                                          <p:attrName>ppt_y</p:attrName>
                                        </p:attrNameLst>
                                      </p:cBhvr>
                                      <p:tavLst>
                                        <p:tav tm="0">
                                          <p:val>
                                            <p:strVal val="ppt_y"/>
                                          </p:val>
                                        </p:tav>
                                        <p:tav tm="100000">
                                          <p:val>
                                            <p:strVal val="ppt_y+.1"/>
                                          </p:val>
                                        </p:tav>
                                      </p:tavLst>
                                    </p:anim>
                                    <p:set>
                                      <p:cBhvr>
                                        <p:cTn id="21" dur="1" fill="hold">
                                          <p:stCondLst>
                                            <p:cond delay="999"/>
                                          </p:stCondLst>
                                        </p:cTn>
                                        <p:tgtEl>
                                          <p:spTgt spid="3076"/>
                                        </p:tgtEl>
                                        <p:attrNameLst>
                                          <p:attrName>style.visibility</p:attrName>
                                        </p:attrNameLst>
                                      </p:cBhvr>
                                      <p:to>
                                        <p:strVal val="hidden"/>
                                      </p:to>
                                    </p:set>
                                  </p:childTnLst>
                                </p:cTn>
                              </p:par>
                              <p:par>
                                <p:cTn id="22" presetID="42" presetClass="exit" presetSubtype="0" fill="hold" grpId="1" nodeType="withEffect">
                                  <p:stCondLst>
                                    <p:cond delay="0"/>
                                  </p:stCondLst>
                                  <p:childTnLst>
                                    <p:animEffect transition="out" filter="fade">
                                      <p:cBhvr>
                                        <p:cTn id="23" dur="1000"/>
                                        <p:tgtEl>
                                          <p:spTgt spid="5"/>
                                        </p:tgtEl>
                                      </p:cBhvr>
                                    </p:animEffect>
                                    <p:anim calcmode="lin" valueType="num">
                                      <p:cBhvr>
                                        <p:cTn id="24" dur="1000"/>
                                        <p:tgtEl>
                                          <p:spTgt spid="5"/>
                                        </p:tgtEl>
                                        <p:attrNameLst>
                                          <p:attrName>ppt_x</p:attrName>
                                        </p:attrNameLst>
                                      </p:cBhvr>
                                      <p:tavLst>
                                        <p:tav tm="0">
                                          <p:val>
                                            <p:strVal val="ppt_x"/>
                                          </p:val>
                                        </p:tav>
                                        <p:tav tm="100000">
                                          <p:val>
                                            <p:strVal val="ppt_x"/>
                                          </p:val>
                                        </p:tav>
                                      </p:tavLst>
                                    </p:anim>
                                    <p:anim calcmode="lin" valueType="num">
                                      <p:cBhvr>
                                        <p:cTn id="25" dur="1000"/>
                                        <p:tgtEl>
                                          <p:spTgt spid="5"/>
                                        </p:tgtEl>
                                        <p:attrNameLst>
                                          <p:attrName>ppt_y</p:attrName>
                                        </p:attrNameLst>
                                      </p:cBhvr>
                                      <p:tavLst>
                                        <p:tav tm="0">
                                          <p:val>
                                            <p:strVal val="ppt_y"/>
                                          </p:val>
                                        </p:tav>
                                        <p:tav tm="100000">
                                          <p:val>
                                            <p:strVal val="ppt_y+.1"/>
                                          </p:val>
                                        </p:tav>
                                      </p:tavLst>
                                    </p:anim>
                                    <p:set>
                                      <p:cBhvr>
                                        <p:cTn id="26" dur="1" fill="hold">
                                          <p:stCondLst>
                                            <p:cond delay="999"/>
                                          </p:stCondLst>
                                        </p:cTn>
                                        <p:tgtEl>
                                          <p:spTgt spid="5"/>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3078"/>
                                        </p:tgtEl>
                                        <p:attrNameLst>
                                          <p:attrName>style.visibility</p:attrName>
                                        </p:attrNameLst>
                                      </p:cBhvr>
                                      <p:to>
                                        <p:strVal val="visible"/>
                                      </p:to>
                                    </p:set>
                                    <p:animEffect transition="in" filter="fade">
                                      <p:cBhvr>
                                        <p:cTn id="31" dur="1000"/>
                                        <p:tgtEl>
                                          <p:spTgt spid="3078"/>
                                        </p:tgtEl>
                                      </p:cBhvr>
                                    </p:animEffect>
                                    <p:anim calcmode="lin" valueType="num">
                                      <p:cBhvr>
                                        <p:cTn id="32" dur="1000" fill="hold"/>
                                        <p:tgtEl>
                                          <p:spTgt spid="3078"/>
                                        </p:tgtEl>
                                        <p:attrNameLst>
                                          <p:attrName>ppt_x</p:attrName>
                                        </p:attrNameLst>
                                      </p:cBhvr>
                                      <p:tavLst>
                                        <p:tav tm="0">
                                          <p:val>
                                            <p:strVal val="#ppt_x"/>
                                          </p:val>
                                        </p:tav>
                                        <p:tav tm="100000">
                                          <p:val>
                                            <p:strVal val="#ppt_x"/>
                                          </p:val>
                                        </p:tav>
                                      </p:tavLst>
                                    </p:anim>
                                    <p:anim calcmode="lin" valueType="num">
                                      <p:cBhvr>
                                        <p:cTn id="33" dur="1000" fill="hold"/>
                                        <p:tgtEl>
                                          <p:spTgt spid="3078"/>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7"/>
                                        </p:tgtEl>
                                        <p:attrNameLst>
                                          <p:attrName>style.visibility</p:attrName>
                                        </p:attrNameLst>
                                      </p:cBhvr>
                                      <p:to>
                                        <p:strVal val="visible"/>
                                      </p:to>
                                    </p:set>
                                    <p:animEffect transition="in" filter="fade">
                                      <p:cBhvr>
                                        <p:cTn id="36" dur="1000"/>
                                        <p:tgtEl>
                                          <p:spTgt spid="7"/>
                                        </p:tgtEl>
                                      </p:cBhvr>
                                    </p:animEffect>
                                    <p:anim calcmode="lin" valueType="num">
                                      <p:cBhvr>
                                        <p:cTn id="37" dur="1000" fill="hold"/>
                                        <p:tgtEl>
                                          <p:spTgt spid="7"/>
                                        </p:tgtEl>
                                        <p:attrNameLst>
                                          <p:attrName>ppt_x</p:attrName>
                                        </p:attrNameLst>
                                      </p:cBhvr>
                                      <p:tavLst>
                                        <p:tav tm="0">
                                          <p:val>
                                            <p:strVal val="#ppt_x"/>
                                          </p:val>
                                        </p:tav>
                                        <p:tav tm="100000">
                                          <p:val>
                                            <p:strVal val="#ppt_x"/>
                                          </p:val>
                                        </p:tav>
                                      </p:tavLst>
                                    </p:anim>
                                    <p:anim calcmode="lin" valueType="num">
                                      <p:cBhvr>
                                        <p:cTn id="38"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D073A26-F48D-1BC1-FCA6-A4D5AC066FEE}"/>
              </a:ext>
            </a:extLst>
          </p:cNvPr>
          <p:cNvSpPr>
            <a:spLocks noGrp="1"/>
          </p:cNvSpPr>
          <p:nvPr>
            <p:ph type="sldNum" sz="quarter" idx="12"/>
          </p:nvPr>
        </p:nvSpPr>
        <p:spPr/>
        <p:txBody>
          <a:bodyPr/>
          <a:lstStyle/>
          <a:p>
            <a:fld id="{9EA0BE3B-158A-4EDF-80DC-E394A0D1600F}" type="slidenum">
              <a:rPr lang="en-US" smtClean="0"/>
              <a:pPr/>
              <a:t>11</a:t>
            </a:fld>
            <a:endParaRPr lang="en-US" dirty="0"/>
          </a:p>
        </p:txBody>
      </p:sp>
      <p:sp>
        <p:nvSpPr>
          <p:cNvPr id="3" name="Title 2">
            <a:extLst>
              <a:ext uri="{FF2B5EF4-FFF2-40B4-BE49-F238E27FC236}">
                <a16:creationId xmlns:a16="http://schemas.microsoft.com/office/drawing/2014/main" id="{C4774579-6E78-C594-F69E-5D767CF98261}"/>
              </a:ext>
            </a:extLst>
          </p:cNvPr>
          <p:cNvSpPr>
            <a:spLocks noGrp="1"/>
          </p:cNvSpPr>
          <p:nvPr>
            <p:ph type="title"/>
          </p:nvPr>
        </p:nvSpPr>
        <p:spPr/>
        <p:txBody>
          <a:bodyPr/>
          <a:lstStyle/>
          <a:p>
            <a:r>
              <a:rPr lang="vi-VN" dirty="0"/>
              <a:t>Quản lí kho (1): </a:t>
            </a:r>
            <a:endParaRPr lang="en-US" dirty="0"/>
          </a:p>
        </p:txBody>
      </p:sp>
      <p:sp>
        <p:nvSpPr>
          <p:cNvPr id="4" name="Text Placeholder 3">
            <a:extLst>
              <a:ext uri="{FF2B5EF4-FFF2-40B4-BE49-F238E27FC236}">
                <a16:creationId xmlns:a16="http://schemas.microsoft.com/office/drawing/2014/main" id="{CAAF02E1-BBF1-3FDE-8CD5-C5592290B93A}"/>
              </a:ext>
            </a:extLst>
          </p:cNvPr>
          <p:cNvSpPr>
            <a:spLocks noGrp="1"/>
          </p:cNvSpPr>
          <p:nvPr>
            <p:ph type="body" sz="quarter" idx="13"/>
          </p:nvPr>
        </p:nvSpPr>
        <p:spPr/>
        <p:txBody>
          <a:bodyPr/>
          <a:lstStyle/>
          <a:p>
            <a:r>
              <a:rPr lang="vi-VN" dirty="0"/>
              <a:t>Cứ 1-2 tuần cố định, nhân viên sẽ tiến hành kiểm tra lại </a:t>
            </a:r>
            <a:r>
              <a:rPr lang="vi-VN" b="1" dirty="0"/>
              <a:t>kho </a:t>
            </a:r>
            <a:r>
              <a:rPr lang="vi-VN" dirty="0"/>
              <a:t>và </a:t>
            </a:r>
            <a:r>
              <a:rPr lang="vi-VN" b="1" dirty="0"/>
              <a:t>hàng hóa</a:t>
            </a:r>
            <a:r>
              <a:rPr lang="vi-VN" dirty="0"/>
              <a:t> tồn, hàng sắp hết ở trong kho.</a:t>
            </a:r>
          </a:p>
          <a:p>
            <a:r>
              <a:rPr lang="vi-VN" dirty="0"/>
              <a:t>Mỗi sản phẩm của siêu thị sẽ được phân loại vào từng chủng loại cụ thể như Sữa và sản phẩm chế biến từ sữa, Rau củ quả, Thịt...</a:t>
            </a:r>
            <a:endParaRPr lang="en-US" dirty="0"/>
          </a:p>
          <a:p>
            <a:r>
              <a:rPr lang="vi-VN" dirty="0"/>
              <a:t>Hàng hóa khi được đưa ra khỏi kho, hệ thống sẽ cập nhật số lượng còn lại trong kho.</a:t>
            </a:r>
          </a:p>
          <a:p>
            <a:r>
              <a:rPr lang="vi-VN" dirty="0"/>
              <a:t>Đối với những loại hàng hóa có HSD, siêu thị cần phải kiểm tra nghiêm ngặt sản phẩm theo từng lô hàng nhập về của sản phẩm đó. =&gt; xử lí lô hàng khi sắp hết HSD.</a:t>
            </a:r>
            <a:endParaRPr lang="en-US" dirty="0"/>
          </a:p>
        </p:txBody>
      </p:sp>
      <p:sp>
        <p:nvSpPr>
          <p:cNvPr id="5" name="Rectangle 4">
            <a:extLst>
              <a:ext uri="{FF2B5EF4-FFF2-40B4-BE49-F238E27FC236}">
                <a16:creationId xmlns:a16="http://schemas.microsoft.com/office/drawing/2014/main" id="{CED3ED68-401F-CECE-B629-39F088D6F91E}"/>
              </a:ext>
            </a:extLst>
          </p:cNvPr>
          <p:cNvSpPr/>
          <p:nvPr/>
        </p:nvSpPr>
        <p:spPr>
          <a:xfrm>
            <a:off x="537882" y="3290047"/>
            <a:ext cx="1604683" cy="55581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latin typeface="Lato" panose="020F0502020204030203" pitchFamily="34" charset="0"/>
                <a:ea typeface="Lato" panose="020F0502020204030203" pitchFamily="34" charset="0"/>
                <a:cs typeface="Lato" panose="020F0502020204030203" pitchFamily="34" charset="0"/>
              </a:rPr>
              <a:t>LÔ HÀNG</a:t>
            </a:r>
            <a:endParaRPr lang="en-US" dirty="0">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765367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33663E0-F0C5-F8FE-46C9-A966048C948C}"/>
              </a:ext>
            </a:extLst>
          </p:cNvPr>
          <p:cNvSpPr>
            <a:spLocks noGrp="1"/>
          </p:cNvSpPr>
          <p:nvPr>
            <p:ph type="sldNum" sz="quarter" idx="12"/>
          </p:nvPr>
        </p:nvSpPr>
        <p:spPr/>
        <p:txBody>
          <a:bodyPr/>
          <a:lstStyle/>
          <a:p>
            <a:fld id="{9EA0BE3B-158A-4EDF-80DC-E394A0D1600F}" type="slidenum">
              <a:rPr lang="en-US" smtClean="0"/>
              <a:pPr/>
              <a:t>12</a:t>
            </a:fld>
            <a:endParaRPr lang="en-US" dirty="0"/>
          </a:p>
        </p:txBody>
      </p:sp>
      <p:sp>
        <p:nvSpPr>
          <p:cNvPr id="3" name="Title 2">
            <a:extLst>
              <a:ext uri="{FF2B5EF4-FFF2-40B4-BE49-F238E27FC236}">
                <a16:creationId xmlns:a16="http://schemas.microsoft.com/office/drawing/2014/main" id="{43B16937-F7A1-A94A-9A5F-19616A444F4A}"/>
              </a:ext>
            </a:extLst>
          </p:cNvPr>
          <p:cNvSpPr>
            <a:spLocks noGrp="1"/>
          </p:cNvSpPr>
          <p:nvPr>
            <p:ph type="title"/>
          </p:nvPr>
        </p:nvSpPr>
        <p:spPr/>
        <p:txBody>
          <a:bodyPr/>
          <a:lstStyle/>
          <a:p>
            <a:r>
              <a:rPr lang="vi-VN" dirty="0"/>
              <a:t>Kiểm kê (1):</a:t>
            </a:r>
            <a:endParaRPr lang="en-US" dirty="0"/>
          </a:p>
        </p:txBody>
      </p:sp>
      <p:sp>
        <p:nvSpPr>
          <p:cNvPr id="4" name="Text Placeholder 3">
            <a:extLst>
              <a:ext uri="{FF2B5EF4-FFF2-40B4-BE49-F238E27FC236}">
                <a16:creationId xmlns:a16="http://schemas.microsoft.com/office/drawing/2014/main" id="{A180D129-63B3-486C-C7CA-A48A628CA893}"/>
              </a:ext>
            </a:extLst>
          </p:cNvPr>
          <p:cNvSpPr>
            <a:spLocks noGrp="1"/>
          </p:cNvSpPr>
          <p:nvPr>
            <p:ph type="body" sz="quarter" idx="13"/>
          </p:nvPr>
        </p:nvSpPr>
        <p:spPr/>
        <p:txBody>
          <a:bodyPr/>
          <a:lstStyle/>
          <a:p>
            <a:r>
              <a:rPr lang="vi-VN" dirty="0"/>
              <a:t>Bên cạnh đó, để quản lí số lượng thật chặt chẽ hơn nữa để tránh thất thoát sản phẩm, quản lí cũng cần phải đi kiểm kê thực tế và đột xuất. </a:t>
            </a:r>
          </a:p>
          <a:p>
            <a:endParaRPr lang="en-US" dirty="0"/>
          </a:p>
        </p:txBody>
      </p:sp>
      <p:pic>
        <p:nvPicPr>
          <p:cNvPr id="4098" name="Picture 2" descr="生徒を怒る先生のイラスト | かわいいフリー素材集 いらすとや">
            <a:extLst>
              <a:ext uri="{FF2B5EF4-FFF2-40B4-BE49-F238E27FC236}">
                <a16:creationId xmlns:a16="http://schemas.microsoft.com/office/drawing/2014/main" id="{F9361D9F-10C5-6DD8-C322-59AC101EF2D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9272" y="3612775"/>
            <a:ext cx="2492188" cy="238909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50C2F4F-B42A-A986-9AAF-E0671B735817}"/>
              </a:ext>
            </a:extLst>
          </p:cNvPr>
          <p:cNvSpPr txBox="1"/>
          <p:nvPr/>
        </p:nvSpPr>
        <p:spPr>
          <a:xfrm>
            <a:off x="3352800" y="2788024"/>
            <a:ext cx="5262282" cy="3539430"/>
          </a:xfrm>
          <a:prstGeom prst="rect">
            <a:avLst/>
          </a:prstGeom>
          <a:noFill/>
        </p:spPr>
        <p:txBody>
          <a:bodyPr wrap="square" rtlCol="0">
            <a:spAutoFit/>
          </a:bodyPr>
          <a:lstStyle/>
          <a:p>
            <a:r>
              <a:rPr lang="vi-VN" sz="2800" dirty="0">
                <a:latin typeface="Lato" panose="020F0502020204030203" pitchFamily="34" charset="0"/>
                <a:ea typeface="Lato" panose="020F0502020204030203" pitchFamily="34" charset="0"/>
                <a:cs typeface="Lato" panose="020F0502020204030203" pitchFamily="34" charset="0"/>
              </a:rPr>
              <a:t>. Khi kiểm kê số lượng thực tế, người quản lý cần có 1 phiếu kiểm tra cụ thể, trên đó là đầy đủ thông tin mã đơn kiểm kê, ngày giờ, lô hàng đã kiểm, số lượng thực tế, số lượng được lưu trên hệ thống.</a:t>
            </a:r>
            <a:endParaRPr lang="en-US" sz="2800" dirty="0">
              <a:latin typeface="Lato" panose="020F0502020204030203" pitchFamily="34" charset="0"/>
              <a:ea typeface="Lato" panose="020F0502020204030203" pitchFamily="34" charset="0"/>
              <a:cs typeface="Lato" panose="020F0502020204030203" pitchFamily="34" charset="0"/>
            </a:endParaRPr>
          </a:p>
          <a:p>
            <a:endParaRPr lang="en-US" sz="2800" dirty="0">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38612909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CAC4551-DEC6-D29E-D81A-BDB06F67FFA3}"/>
              </a:ext>
            </a:extLst>
          </p:cNvPr>
          <p:cNvSpPr>
            <a:spLocks noGrp="1"/>
          </p:cNvSpPr>
          <p:nvPr>
            <p:ph type="sldNum" sz="quarter" idx="12"/>
          </p:nvPr>
        </p:nvSpPr>
        <p:spPr/>
        <p:txBody>
          <a:bodyPr/>
          <a:lstStyle/>
          <a:p>
            <a:fld id="{9EA0BE3B-158A-4EDF-80DC-E394A0D1600F}" type="slidenum">
              <a:rPr lang="en-US" smtClean="0"/>
              <a:pPr/>
              <a:t>13</a:t>
            </a:fld>
            <a:endParaRPr lang="en-US" dirty="0"/>
          </a:p>
        </p:txBody>
      </p:sp>
      <p:sp>
        <p:nvSpPr>
          <p:cNvPr id="3" name="Title 2">
            <a:extLst>
              <a:ext uri="{FF2B5EF4-FFF2-40B4-BE49-F238E27FC236}">
                <a16:creationId xmlns:a16="http://schemas.microsoft.com/office/drawing/2014/main" id="{4ACE11DE-8C82-3915-BA22-518817326B81}"/>
              </a:ext>
            </a:extLst>
          </p:cNvPr>
          <p:cNvSpPr>
            <a:spLocks noGrp="1"/>
          </p:cNvSpPr>
          <p:nvPr>
            <p:ph type="title"/>
          </p:nvPr>
        </p:nvSpPr>
        <p:spPr/>
        <p:txBody>
          <a:bodyPr/>
          <a:lstStyle/>
          <a:p>
            <a:r>
              <a:rPr lang="vi-VN" dirty="0"/>
              <a:t>Nhập hàng (1):</a:t>
            </a:r>
            <a:endParaRPr lang="en-US" dirty="0"/>
          </a:p>
        </p:txBody>
      </p:sp>
      <p:sp>
        <p:nvSpPr>
          <p:cNvPr id="4" name="Text Placeholder 3">
            <a:extLst>
              <a:ext uri="{FF2B5EF4-FFF2-40B4-BE49-F238E27FC236}">
                <a16:creationId xmlns:a16="http://schemas.microsoft.com/office/drawing/2014/main" id="{E8B66AAA-C627-6D9A-E111-446D74B85ACF}"/>
              </a:ext>
            </a:extLst>
          </p:cNvPr>
          <p:cNvSpPr>
            <a:spLocks noGrp="1"/>
          </p:cNvSpPr>
          <p:nvPr>
            <p:ph type="body" sz="quarter" idx="13"/>
          </p:nvPr>
        </p:nvSpPr>
        <p:spPr/>
        <p:txBody>
          <a:bodyPr/>
          <a:lstStyle/>
          <a:p>
            <a:pPr lvl="0"/>
            <a:r>
              <a:rPr lang="vi-VN" dirty="0"/>
              <a:t>Nhân viên tạo phiếu nhập hàng đến từng NCC về tên hàng, số lượng, địa điểm, thời gian nhận hàng.</a:t>
            </a:r>
          </a:p>
          <a:p>
            <a:pPr lvl="0"/>
            <a:r>
              <a:rPr lang="vi-VN" dirty="0"/>
              <a:t>Siêu thị nhập từ mỗi nhà cung cấp nhiều sản phẩm và cũng không độc quyền sản phẩm nào, do đó mỗi sản phẩm cũng có nhập từ nhiều nhà cung cấp khác nhau.</a:t>
            </a:r>
            <a:endParaRPr lang="en-US" dirty="0"/>
          </a:p>
          <a:p>
            <a:endParaRPr lang="en-US" dirty="0"/>
          </a:p>
        </p:txBody>
      </p:sp>
    </p:spTree>
    <p:extLst>
      <p:ext uri="{BB962C8B-B14F-4D97-AF65-F5344CB8AC3E}">
        <p14:creationId xmlns:p14="http://schemas.microsoft.com/office/powerpoint/2010/main" val="7953963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5E1DFBD-935F-6292-7451-3FC6E36FE360}"/>
              </a:ext>
            </a:extLst>
          </p:cNvPr>
          <p:cNvSpPr>
            <a:spLocks noGrp="1"/>
          </p:cNvSpPr>
          <p:nvPr>
            <p:ph type="sldNum" sz="quarter" idx="12"/>
          </p:nvPr>
        </p:nvSpPr>
        <p:spPr/>
        <p:txBody>
          <a:bodyPr/>
          <a:lstStyle/>
          <a:p>
            <a:fld id="{9EA0BE3B-158A-4EDF-80DC-E394A0D1600F}" type="slidenum">
              <a:rPr lang="en-US" smtClean="0"/>
              <a:pPr/>
              <a:t>14</a:t>
            </a:fld>
            <a:endParaRPr lang="en-US" dirty="0"/>
          </a:p>
        </p:txBody>
      </p:sp>
      <p:sp>
        <p:nvSpPr>
          <p:cNvPr id="3" name="Title 2">
            <a:extLst>
              <a:ext uri="{FF2B5EF4-FFF2-40B4-BE49-F238E27FC236}">
                <a16:creationId xmlns:a16="http://schemas.microsoft.com/office/drawing/2014/main" id="{1AA9AE32-18DD-ADB8-BBBB-C01919F2169E}"/>
              </a:ext>
            </a:extLst>
          </p:cNvPr>
          <p:cNvSpPr>
            <a:spLocks noGrp="1"/>
          </p:cNvSpPr>
          <p:nvPr>
            <p:ph type="title"/>
          </p:nvPr>
        </p:nvSpPr>
        <p:spPr/>
        <p:txBody>
          <a:bodyPr/>
          <a:lstStyle/>
          <a:p>
            <a:r>
              <a:rPr lang="vi-VN" dirty="0"/>
              <a:t>Nhập hàng (2):</a:t>
            </a:r>
            <a:endParaRPr lang="en-US" dirty="0"/>
          </a:p>
        </p:txBody>
      </p:sp>
      <p:sp>
        <p:nvSpPr>
          <p:cNvPr id="4" name="Text Placeholder 3">
            <a:extLst>
              <a:ext uri="{FF2B5EF4-FFF2-40B4-BE49-F238E27FC236}">
                <a16:creationId xmlns:a16="http://schemas.microsoft.com/office/drawing/2014/main" id="{6181A278-5958-A2AC-247F-DDD7AE96EAFA}"/>
              </a:ext>
            </a:extLst>
          </p:cNvPr>
          <p:cNvSpPr>
            <a:spLocks noGrp="1"/>
          </p:cNvSpPr>
          <p:nvPr>
            <p:ph type="body" sz="quarter" idx="13"/>
          </p:nvPr>
        </p:nvSpPr>
        <p:spPr/>
        <p:txBody>
          <a:bodyPr/>
          <a:lstStyle/>
          <a:p>
            <a:r>
              <a:rPr lang="vi-VN" dirty="0"/>
              <a:t>NCC gửi tới siêu thị hóa đơn thanh toán hàng hóa nhập bao gồm các thông tin về NCC (tên, địa chỉ, email, SDT khi cần làm việc với ai), thông tin lô hàng, ngày nhập hàng, ngày hết hạn (nếu có), đơn giá, thuế VAT, tổng tiền phải thanh toán. </a:t>
            </a:r>
          </a:p>
          <a:p>
            <a:r>
              <a:rPr lang="vi-VN" dirty="0"/>
              <a:t>Khi hàng về, nhân viên kiểm tra hàng hóa theo yêu cầu thông qua 1 biên bản nhập hàng. Nghĩa là đối với mỗi sản phẩm và số lượng yêu cầu, siêu thị sẽ kiểm tra xem đã đủ lô và số lượng nhận về chưa, nếu đủ rồi thì đó là những lô nào, HSD đến bao giờ?..</a:t>
            </a:r>
            <a:endParaRPr lang="en-US" dirty="0"/>
          </a:p>
          <a:p>
            <a:endParaRPr lang="en-US" dirty="0"/>
          </a:p>
          <a:p>
            <a:endParaRPr lang="en-US" dirty="0"/>
          </a:p>
        </p:txBody>
      </p:sp>
    </p:spTree>
    <p:extLst>
      <p:ext uri="{BB962C8B-B14F-4D97-AF65-F5344CB8AC3E}">
        <p14:creationId xmlns:p14="http://schemas.microsoft.com/office/powerpoint/2010/main" val="3346357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xit" presetSubtype="0" fill="hold" nodeType="clickEffect">
                                  <p:stCondLst>
                                    <p:cond delay="0"/>
                                  </p:stCondLst>
                                  <p:childTnLst>
                                    <p:animEffect transition="out" filter="fade">
                                      <p:cBhvr>
                                        <p:cTn id="13" dur="1000"/>
                                        <p:tgtEl>
                                          <p:spTgt spid="4">
                                            <p:txEl>
                                              <p:pRg st="0" end="0"/>
                                            </p:txEl>
                                          </p:spTgt>
                                        </p:tgtEl>
                                      </p:cBhvr>
                                    </p:animEffect>
                                    <p:anim calcmode="lin" valueType="num">
                                      <p:cBhvr>
                                        <p:cTn id="14" dur="1000"/>
                                        <p:tgtEl>
                                          <p:spTgt spid="4">
                                            <p:txEl>
                                              <p:pRg st="0" end="0"/>
                                            </p:txEl>
                                          </p:spTgt>
                                        </p:tgtEl>
                                        <p:attrNameLst>
                                          <p:attrName>ppt_x</p:attrName>
                                        </p:attrNameLst>
                                      </p:cBhvr>
                                      <p:tavLst>
                                        <p:tav tm="0">
                                          <p:val>
                                            <p:strVal val="ppt_x"/>
                                          </p:val>
                                        </p:tav>
                                        <p:tav tm="100000">
                                          <p:val>
                                            <p:strVal val="ppt_x"/>
                                          </p:val>
                                        </p:tav>
                                      </p:tavLst>
                                    </p:anim>
                                    <p:anim calcmode="lin" valueType="num">
                                      <p:cBhvr>
                                        <p:cTn id="15" dur="1000"/>
                                        <p:tgtEl>
                                          <p:spTgt spid="4">
                                            <p:txEl>
                                              <p:pRg st="0" end="0"/>
                                            </p:txEl>
                                          </p:spTgt>
                                        </p:tgtEl>
                                        <p:attrNameLst>
                                          <p:attrName>ppt_y</p:attrName>
                                        </p:attrNameLst>
                                      </p:cBhvr>
                                      <p:tavLst>
                                        <p:tav tm="0">
                                          <p:val>
                                            <p:strVal val="ppt_y"/>
                                          </p:val>
                                        </p:tav>
                                        <p:tav tm="100000">
                                          <p:val>
                                            <p:strVal val="ppt_y+.1"/>
                                          </p:val>
                                        </p:tav>
                                      </p:tavLst>
                                    </p:anim>
                                    <p:set>
                                      <p:cBhvr>
                                        <p:cTn id="16" dur="1" fill="hold">
                                          <p:stCondLst>
                                            <p:cond delay="999"/>
                                          </p:stCondLst>
                                        </p:cTn>
                                        <p:tgtEl>
                                          <p:spTgt spid="4">
                                            <p:txEl>
                                              <p:pRg st="0" end="0"/>
                                            </p:txEl>
                                          </p:spTgt>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6" presetClass="entr" presetSubtype="21" fill="hold" nodeType="clickEffect">
                                  <p:stCondLst>
                                    <p:cond delay="0"/>
                                  </p:stCondLst>
                                  <p:childTnLst>
                                    <p:set>
                                      <p:cBhvr>
                                        <p:cTn id="20" dur="1" fill="hold">
                                          <p:stCondLst>
                                            <p:cond delay="0"/>
                                          </p:stCondLst>
                                        </p:cTn>
                                        <p:tgtEl>
                                          <p:spTgt spid="4">
                                            <p:txEl>
                                              <p:pRg st="1" end="1"/>
                                            </p:txEl>
                                          </p:spTgt>
                                        </p:tgtEl>
                                        <p:attrNameLst>
                                          <p:attrName>style.visibility</p:attrName>
                                        </p:attrNameLst>
                                      </p:cBhvr>
                                      <p:to>
                                        <p:strVal val="visible"/>
                                      </p:to>
                                    </p:set>
                                    <p:animEffect transition="in" filter="barn(inVertical)">
                                      <p:cBhvr>
                                        <p:cTn id="21" dur="5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B058C7F-5795-9EB2-B785-5A3934661094}"/>
              </a:ext>
            </a:extLst>
          </p:cNvPr>
          <p:cNvSpPr>
            <a:spLocks noGrp="1"/>
          </p:cNvSpPr>
          <p:nvPr>
            <p:ph type="sldNum" sz="quarter" idx="12"/>
          </p:nvPr>
        </p:nvSpPr>
        <p:spPr/>
        <p:txBody>
          <a:bodyPr/>
          <a:lstStyle/>
          <a:p>
            <a:fld id="{9EA0BE3B-158A-4EDF-80DC-E394A0D1600F}" type="slidenum">
              <a:rPr lang="en-US" smtClean="0"/>
              <a:pPr/>
              <a:t>15</a:t>
            </a:fld>
            <a:endParaRPr lang="en-US" dirty="0"/>
          </a:p>
        </p:txBody>
      </p:sp>
      <p:sp>
        <p:nvSpPr>
          <p:cNvPr id="3" name="Title 2">
            <a:extLst>
              <a:ext uri="{FF2B5EF4-FFF2-40B4-BE49-F238E27FC236}">
                <a16:creationId xmlns:a16="http://schemas.microsoft.com/office/drawing/2014/main" id="{C022C6D3-84BF-A254-7849-41B0304E3C5F}"/>
              </a:ext>
            </a:extLst>
          </p:cNvPr>
          <p:cNvSpPr>
            <a:spLocks noGrp="1"/>
          </p:cNvSpPr>
          <p:nvPr>
            <p:ph type="title"/>
          </p:nvPr>
        </p:nvSpPr>
        <p:spPr/>
        <p:txBody>
          <a:bodyPr/>
          <a:lstStyle/>
          <a:p>
            <a:r>
              <a:rPr lang="vi-VN" dirty="0"/>
              <a:t>Quản lí chung: Quản lí nhân viên (1):</a:t>
            </a:r>
            <a:endParaRPr lang="en-US" dirty="0"/>
          </a:p>
        </p:txBody>
      </p:sp>
      <p:sp>
        <p:nvSpPr>
          <p:cNvPr id="4" name="Text Placeholder 3">
            <a:extLst>
              <a:ext uri="{FF2B5EF4-FFF2-40B4-BE49-F238E27FC236}">
                <a16:creationId xmlns:a16="http://schemas.microsoft.com/office/drawing/2014/main" id="{088D8E73-1BE9-978C-5D31-6A6B4EA175FE}"/>
              </a:ext>
            </a:extLst>
          </p:cNvPr>
          <p:cNvSpPr>
            <a:spLocks noGrp="1"/>
          </p:cNvSpPr>
          <p:nvPr>
            <p:ph type="body" sz="quarter" idx="13"/>
          </p:nvPr>
        </p:nvSpPr>
        <p:spPr/>
        <p:txBody>
          <a:bodyPr/>
          <a:lstStyle/>
          <a:p>
            <a:r>
              <a:rPr lang="vi-VN" dirty="0"/>
              <a:t>Khi nhân viên được nhận vào hệ thống, siêu thị và người quản lí cần thiết lập và lưu trữ mã nhân viên, thông tin (mã CCCD, tên, tuổi, ngày sinh, giới tính, địa chỉ nhà, SDT và email liên lạc nhân viên đó). </a:t>
            </a:r>
            <a:endParaRPr lang="en-US" dirty="0"/>
          </a:p>
        </p:txBody>
      </p:sp>
      <p:pic>
        <p:nvPicPr>
          <p:cNvPr id="1026" name="Picture 2" descr="仕事に飛びつく人のイラスト | かわいいフリー素材集 いらすとや">
            <a:extLst>
              <a:ext uri="{FF2B5EF4-FFF2-40B4-BE49-F238E27FC236}">
                <a16:creationId xmlns:a16="http://schemas.microsoft.com/office/drawing/2014/main" id="{2C5A10C5-F4A4-8F6B-D2C3-25A8D42723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541" y="4007224"/>
            <a:ext cx="3846286" cy="2019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0147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0251830-58EC-15EB-3BFD-87BAAC4B74A4}"/>
              </a:ext>
            </a:extLst>
          </p:cNvPr>
          <p:cNvSpPr>
            <a:spLocks noGrp="1"/>
          </p:cNvSpPr>
          <p:nvPr>
            <p:ph type="sldNum" sz="quarter" idx="12"/>
          </p:nvPr>
        </p:nvSpPr>
        <p:spPr/>
        <p:txBody>
          <a:bodyPr/>
          <a:lstStyle/>
          <a:p>
            <a:fld id="{9EA0BE3B-158A-4EDF-80DC-E394A0D1600F}" type="slidenum">
              <a:rPr lang="en-US" smtClean="0"/>
              <a:pPr/>
              <a:t>16</a:t>
            </a:fld>
            <a:endParaRPr lang="en-US" dirty="0"/>
          </a:p>
        </p:txBody>
      </p:sp>
      <p:sp>
        <p:nvSpPr>
          <p:cNvPr id="3" name="Title 2">
            <a:extLst>
              <a:ext uri="{FF2B5EF4-FFF2-40B4-BE49-F238E27FC236}">
                <a16:creationId xmlns:a16="http://schemas.microsoft.com/office/drawing/2014/main" id="{2742FB05-01FE-AC5C-9C05-605E1284EAB2}"/>
              </a:ext>
            </a:extLst>
          </p:cNvPr>
          <p:cNvSpPr>
            <a:spLocks noGrp="1"/>
          </p:cNvSpPr>
          <p:nvPr>
            <p:ph type="title"/>
          </p:nvPr>
        </p:nvSpPr>
        <p:spPr/>
        <p:txBody>
          <a:bodyPr/>
          <a:lstStyle/>
          <a:p>
            <a:r>
              <a:rPr lang="vi-VN" dirty="0"/>
              <a:t>Quản lí nhân viên (2):</a:t>
            </a:r>
            <a:endParaRPr lang="en-US" dirty="0"/>
          </a:p>
        </p:txBody>
      </p:sp>
      <p:sp>
        <p:nvSpPr>
          <p:cNvPr id="4" name="Text Placeholder 3">
            <a:extLst>
              <a:ext uri="{FF2B5EF4-FFF2-40B4-BE49-F238E27FC236}">
                <a16:creationId xmlns:a16="http://schemas.microsoft.com/office/drawing/2014/main" id="{C6B2DEFB-5355-ABBC-4D01-CDB626F13699}"/>
              </a:ext>
            </a:extLst>
          </p:cNvPr>
          <p:cNvSpPr>
            <a:spLocks noGrp="1"/>
          </p:cNvSpPr>
          <p:nvPr>
            <p:ph type="body" sz="quarter" idx="13"/>
          </p:nvPr>
        </p:nvSpPr>
        <p:spPr/>
        <p:txBody>
          <a:bodyPr/>
          <a:lstStyle/>
          <a:p>
            <a:r>
              <a:rPr lang="vi-VN" dirty="0"/>
              <a:t>Quản lí cập nhật lịch làm việc theo tháng của nhân viên lên hệ thống. Mỗi ca làm việc có thể có nhiều nhân viên. Mỗi ngày, quản lí có thể điểm danh nhân viên và kèm ghi chú thưởng phạt theo ca làm đối với mỗi nhân viên. </a:t>
            </a:r>
          </a:p>
          <a:p>
            <a:r>
              <a:rPr lang="vi-VN" dirty="0"/>
              <a:t>Nhân viên có thể xem được lịch làm việc của bản thân, xem được tình trạng ngày hôm đó (đi làm/ nghỉ/ muộn...) kèm ghi chú bên cạnh mỗi ngày. Đây là cơ sở để nhà quản lí nắm được ngày công và ngày nghỉ, chế độ lương, thưởng phạt của nhân viên. </a:t>
            </a:r>
            <a:endParaRPr lang="en-US" dirty="0"/>
          </a:p>
        </p:txBody>
      </p:sp>
    </p:spTree>
    <p:extLst>
      <p:ext uri="{BB962C8B-B14F-4D97-AF65-F5344CB8AC3E}">
        <p14:creationId xmlns:p14="http://schemas.microsoft.com/office/powerpoint/2010/main" val="28856816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6B076E3-A9B8-688D-5774-69008D10B22A}"/>
              </a:ext>
            </a:extLst>
          </p:cNvPr>
          <p:cNvSpPr>
            <a:spLocks noGrp="1"/>
          </p:cNvSpPr>
          <p:nvPr>
            <p:ph type="sldNum" sz="quarter" idx="12"/>
          </p:nvPr>
        </p:nvSpPr>
        <p:spPr/>
        <p:txBody>
          <a:bodyPr/>
          <a:lstStyle/>
          <a:p>
            <a:fld id="{9EA0BE3B-158A-4EDF-80DC-E394A0D1600F}" type="slidenum">
              <a:rPr lang="en-US" smtClean="0"/>
              <a:pPr/>
              <a:t>17</a:t>
            </a:fld>
            <a:endParaRPr lang="en-US" dirty="0"/>
          </a:p>
        </p:txBody>
      </p:sp>
      <p:sp>
        <p:nvSpPr>
          <p:cNvPr id="3" name="Title 2">
            <a:extLst>
              <a:ext uri="{FF2B5EF4-FFF2-40B4-BE49-F238E27FC236}">
                <a16:creationId xmlns:a16="http://schemas.microsoft.com/office/drawing/2014/main" id="{EE897E6F-4751-BD13-0AC8-0A21AAD1D8A3}"/>
              </a:ext>
            </a:extLst>
          </p:cNvPr>
          <p:cNvSpPr>
            <a:spLocks noGrp="1"/>
          </p:cNvSpPr>
          <p:nvPr>
            <p:ph type="title"/>
          </p:nvPr>
        </p:nvSpPr>
        <p:spPr/>
        <p:txBody>
          <a:bodyPr/>
          <a:lstStyle/>
          <a:p>
            <a:r>
              <a:rPr lang="vi-VN" dirty="0"/>
              <a:t>Quản lí nhân viên (3):</a:t>
            </a:r>
            <a:endParaRPr lang="en-US" dirty="0"/>
          </a:p>
        </p:txBody>
      </p:sp>
      <p:sp>
        <p:nvSpPr>
          <p:cNvPr id="4" name="Text Placeholder 3">
            <a:extLst>
              <a:ext uri="{FF2B5EF4-FFF2-40B4-BE49-F238E27FC236}">
                <a16:creationId xmlns:a16="http://schemas.microsoft.com/office/drawing/2014/main" id="{3F9C68D3-3492-71E5-93F8-2148D3807393}"/>
              </a:ext>
            </a:extLst>
          </p:cNvPr>
          <p:cNvSpPr>
            <a:spLocks noGrp="1"/>
          </p:cNvSpPr>
          <p:nvPr>
            <p:ph type="body" sz="quarter" idx="13"/>
          </p:nvPr>
        </p:nvSpPr>
        <p:spPr/>
        <p:txBody>
          <a:bodyPr/>
          <a:lstStyle/>
          <a:p>
            <a:r>
              <a:rPr lang="vi-VN" dirty="0"/>
              <a:t>Nếu có việc nghỉ phải báo lại cho quản lí trước thời gian nghỉ (bao lâu) để bố trí nhân sự thay thế, trừ trường hợp các lí do đặc biệt, ... để quản lí tính vào ngày phép và chấm công. </a:t>
            </a:r>
          </a:p>
          <a:p>
            <a:r>
              <a:rPr lang="vi-VN" dirty="0"/>
              <a:t>Khi nhập hóa đơn thanh toán hay báo cáo kho, tên của nhân viên cũng sẽ được hiển thị cụ thể để nhà quản lí nắm được thông tin bán hàng, có thể truy xuất nếu có vấn đề bất ngờ gì đó. </a:t>
            </a:r>
            <a:endParaRPr lang="en-US" dirty="0"/>
          </a:p>
        </p:txBody>
      </p:sp>
      <p:pic>
        <p:nvPicPr>
          <p:cNvPr id="2050" name="Picture 2" descr="焦って書類を書く人のイラスト（女性） | かわいいフリー素材集 いらすとや">
            <a:extLst>
              <a:ext uri="{FF2B5EF4-FFF2-40B4-BE49-F238E27FC236}">
                <a16:creationId xmlns:a16="http://schemas.microsoft.com/office/drawing/2014/main" id="{6DE6D72D-B3AC-21D8-F580-71765B1CEA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27334" y="4244980"/>
            <a:ext cx="2057400" cy="20123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3981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77BD087-09C0-A702-C882-47866AA1BF64}"/>
              </a:ext>
            </a:extLst>
          </p:cNvPr>
          <p:cNvSpPr>
            <a:spLocks noGrp="1"/>
          </p:cNvSpPr>
          <p:nvPr>
            <p:ph type="sldNum" sz="quarter" idx="12"/>
          </p:nvPr>
        </p:nvSpPr>
        <p:spPr/>
        <p:txBody>
          <a:bodyPr/>
          <a:lstStyle/>
          <a:p>
            <a:fld id="{9EA0BE3B-158A-4EDF-80DC-E394A0D1600F}" type="slidenum">
              <a:rPr lang="en-US" smtClean="0"/>
              <a:pPr/>
              <a:t>18</a:t>
            </a:fld>
            <a:endParaRPr lang="en-US" dirty="0"/>
          </a:p>
        </p:txBody>
      </p:sp>
      <p:sp>
        <p:nvSpPr>
          <p:cNvPr id="3" name="Title 2">
            <a:extLst>
              <a:ext uri="{FF2B5EF4-FFF2-40B4-BE49-F238E27FC236}">
                <a16:creationId xmlns:a16="http://schemas.microsoft.com/office/drawing/2014/main" id="{F7AB7054-56FA-49FA-92E6-B10CFF554EE2}"/>
              </a:ext>
            </a:extLst>
          </p:cNvPr>
          <p:cNvSpPr>
            <a:spLocks noGrp="1"/>
          </p:cNvSpPr>
          <p:nvPr>
            <p:ph type="title"/>
          </p:nvPr>
        </p:nvSpPr>
        <p:spPr/>
        <p:txBody>
          <a:bodyPr/>
          <a:lstStyle/>
          <a:p>
            <a:r>
              <a:rPr lang="vi-VN" dirty="0"/>
              <a:t>Quản lí doanh số:</a:t>
            </a:r>
            <a:endParaRPr lang="en-US" dirty="0"/>
          </a:p>
        </p:txBody>
      </p:sp>
      <p:sp>
        <p:nvSpPr>
          <p:cNvPr id="4" name="Text Placeholder 3">
            <a:extLst>
              <a:ext uri="{FF2B5EF4-FFF2-40B4-BE49-F238E27FC236}">
                <a16:creationId xmlns:a16="http://schemas.microsoft.com/office/drawing/2014/main" id="{A8562104-5BE9-49CD-4429-6F9EB5A7A8B0}"/>
              </a:ext>
            </a:extLst>
          </p:cNvPr>
          <p:cNvSpPr>
            <a:spLocks noGrp="1"/>
          </p:cNvSpPr>
          <p:nvPr>
            <p:ph type="body" sz="quarter" idx="13"/>
          </p:nvPr>
        </p:nvSpPr>
        <p:spPr/>
        <p:txBody>
          <a:bodyPr/>
          <a:lstStyle/>
          <a:p>
            <a:r>
              <a:rPr lang="vi-VN" b="1" i="1" dirty="0"/>
              <a:t>Về hoạt động chi</a:t>
            </a:r>
            <a:r>
              <a:rPr lang="vi-VN" dirty="0"/>
              <a:t>, siêu thị quản lí được số tiền đã xuất ra để nhập hàng từng NCC, tính được bảng lương của nhân viên (dựa trên ngày công, thưởng phạt theo quy định, số tiền theo ngày, thưởng phạt), các chi phí phát sinh sửa chữa hoặc chi phí ổn định cần chi hàng tháng. </a:t>
            </a:r>
          </a:p>
          <a:p>
            <a:r>
              <a:rPr lang="vi-VN" b="1" i="1" dirty="0"/>
              <a:t>Về hoạt động nhận</a:t>
            </a:r>
            <a:r>
              <a:rPr lang="vi-VN" dirty="0"/>
              <a:t>, siêu thị quản lí được số tiền nhận của mỗi đơn hàng, cập nhật được theo ngày giờ cụ thể số tiền nhận được. </a:t>
            </a:r>
            <a:endParaRPr lang="en-US" dirty="0"/>
          </a:p>
        </p:txBody>
      </p:sp>
      <p:pic>
        <p:nvPicPr>
          <p:cNvPr id="3074" name="Picture 2" descr="山積みの札束のイラスト（お金） | かわいいフリー素材集 いらすとや">
            <a:extLst>
              <a:ext uri="{FF2B5EF4-FFF2-40B4-BE49-F238E27FC236}">
                <a16:creationId xmlns:a16="http://schemas.microsoft.com/office/drawing/2014/main" id="{2E73984D-97DE-C365-CE9D-20E3BAC6D1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73270" y="4407709"/>
            <a:ext cx="2515159" cy="19263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61412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290C575-20D5-26F4-B972-CD061520BBC8}"/>
              </a:ext>
            </a:extLst>
          </p:cNvPr>
          <p:cNvSpPr>
            <a:spLocks noGrp="1"/>
          </p:cNvSpPr>
          <p:nvPr>
            <p:ph type="sldNum" sz="quarter" idx="12"/>
          </p:nvPr>
        </p:nvSpPr>
        <p:spPr/>
        <p:txBody>
          <a:bodyPr/>
          <a:lstStyle/>
          <a:p>
            <a:fld id="{9EA0BE3B-158A-4EDF-80DC-E394A0D1600F}" type="slidenum">
              <a:rPr lang="en-US" smtClean="0"/>
              <a:pPr/>
              <a:t>19</a:t>
            </a:fld>
            <a:endParaRPr lang="en-US" dirty="0"/>
          </a:p>
        </p:txBody>
      </p:sp>
      <p:sp>
        <p:nvSpPr>
          <p:cNvPr id="3" name="Title 2">
            <a:extLst>
              <a:ext uri="{FF2B5EF4-FFF2-40B4-BE49-F238E27FC236}">
                <a16:creationId xmlns:a16="http://schemas.microsoft.com/office/drawing/2014/main" id="{3A255C52-F2E6-1D3E-1BD0-E3FA70B572D6}"/>
              </a:ext>
            </a:extLst>
          </p:cNvPr>
          <p:cNvSpPr>
            <a:spLocks noGrp="1"/>
          </p:cNvSpPr>
          <p:nvPr>
            <p:ph type="title"/>
          </p:nvPr>
        </p:nvSpPr>
        <p:spPr/>
        <p:txBody>
          <a:bodyPr/>
          <a:lstStyle/>
          <a:p>
            <a:r>
              <a:rPr lang="vi-VN" dirty="0"/>
              <a:t>Mô tả chức năng:</a:t>
            </a:r>
            <a:endParaRPr lang="en-US" dirty="0"/>
          </a:p>
        </p:txBody>
      </p:sp>
      <p:sp>
        <p:nvSpPr>
          <p:cNvPr id="4" name="Text Placeholder 3">
            <a:extLst>
              <a:ext uri="{FF2B5EF4-FFF2-40B4-BE49-F238E27FC236}">
                <a16:creationId xmlns:a16="http://schemas.microsoft.com/office/drawing/2014/main" id="{FDDBF078-98EF-8E67-7613-83E4AC88EC7F}"/>
              </a:ext>
            </a:extLst>
          </p:cNvPr>
          <p:cNvSpPr>
            <a:spLocks noGrp="1"/>
          </p:cNvSpPr>
          <p:nvPr>
            <p:ph type="body" sz="quarter" idx="13"/>
          </p:nvPr>
        </p:nvSpPr>
        <p:spPr/>
        <p:txBody>
          <a:bodyPr/>
          <a:lstStyle/>
          <a:p>
            <a:r>
              <a:rPr lang="vi-VN" dirty="0"/>
              <a:t>Đối với khách hàng:</a:t>
            </a:r>
          </a:p>
          <a:p>
            <a:pPr marL="0" indent="0">
              <a:buNone/>
            </a:pPr>
            <a:endParaRPr lang="en-US" dirty="0"/>
          </a:p>
        </p:txBody>
      </p:sp>
      <p:graphicFrame>
        <p:nvGraphicFramePr>
          <p:cNvPr id="7" name="Table 6">
            <a:extLst>
              <a:ext uri="{FF2B5EF4-FFF2-40B4-BE49-F238E27FC236}">
                <a16:creationId xmlns:a16="http://schemas.microsoft.com/office/drawing/2014/main" id="{C8C84E84-97F5-E889-6770-66CD5D073864}"/>
              </a:ext>
            </a:extLst>
          </p:cNvPr>
          <p:cNvGraphicFramePr>
            <a:graphicFrameLocks noGrp="1"/>
          </p:cNvGraphicFramePr>
          <p:nvPr>
            <p:extLst>
              <p:ext uri="{D42A27DB-BD31-4B8C-83A1-F6EECF244321}">
                <p14:modId xmlns:p14="http://schemas.microsoft.com/office/powerpoint/2010/main" val="3026684502"/>
              </p:ext>
            </p:extLst>
          </p:nvPr>
        </p:nvGraphicFramePr>
        <p:xfrm>
          <a:off x="358589" y="1819836"/>
          <a:ext cx="8337176" cy="3953435"/>
        </p:xfrm>
        <a:graphic>
          <a:graphicData uri="http://schemas.openxmlformats.org/drawingml/2006/table">
            <a:tbl>
              <a:tblPr firstRow="1" firstCol="1" bandRow="1">
                <a:tableStyleId>{5C22544A-7EE6-4342-B048-85BDC9FD1C3A}</a:tableStyleId>
              </a:tblPr>
              <a:tblGrid>
                <a:gridCol w="2778414">
                  <a:extLst>
                    <a:ext uri="{9D8B030D-6E8A-4147-A177-3AD203B41FA5}">
                      <a16:colId xmlns:a16="http://schemas.microsoft.com/office/drawing/2014/main" val="3108484462"/>
                    </a:ext>
                  </a:extLst>
                </a:gridCol>
                <a:gridCol w="2779381">
                  <a:extLst>
                    <a:ext uri="{9D8B030D-6E8A-4147-A177-3AD203B41FA5}">
                      <a16:colId xmlns:a16="http://schemas.microsoft.com/office/drawing/2014/main" val="1859095777"/>
                    </a:ext>
                  </a:extLst>
                </a:gridCol>
                <a:gridCol w="2779381">
                  <a:extLst>
                    <a:ext uri="{9D8B030D-6E8A-4147-A177-3AD203B41FA5}">
                      <a16:colId xmlns:a16="http://schemas.microsoft.com/office/drawing/2014/main" val="673876725"/>
                    </a:ext>
                  </a:extLst>
                </a:gridCol>
              </a:tblGrid>
              <a:tr h="545875">
                <a:tc>
                  <a:txBody>
                    <a:bodyPr/>
                    <a:lstStyle/>
                    <a:p>
                      <a:pPr marL="0" marR="0" algn="just">
                        <a:lnSpc>
                          <a:spcPct val="115000"/>
                        </a:lnSpc>
                        <a:buNone/>
                      </a:pPr>
                      <a:r>
                        <a:rPr lang="vi-VN" sz="2400" kern="100">
                          <a:effectLst/>
                          <a:latin typeface="Lato" panose="020F0502020204030203" pitchFamily="34" charset="0"/>
                          <a:ea typeface="Lato" panose="020F0502020204030203" pitchFamily="34" charset="0"/>
                          <a:cs typeface="Lato" panose="020F0502020204030203" pitchFamily="34" charset="0"/>
                        </a:rPr>
                        <a:t>Chức năng</a:t>
                      </a:r>
                      <a:endParaRPr lang="en-US" sz="24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tc>
                <a:tc>
                  <a:txBody>
                    <a:bodyPr/>
                    <a:lstStyle/>
                    <a:p>
                      <a:pPr marL="0" marR="0" algn="just">
                        <a:lnSpc>
                          <a:spcPct val="115000"/>
                        </a:lnSpc>
                        <a:buNone/>
                      </a:pPr>
                      <a:r>
                        <a:rPr lang="vi-VN" sz="2400" kern="100">
                          <a:effectLst/>
                          <a:latin typeface="Lato" panose="020F0502020204030203" pitchFamily="34" charset="0"/>
                          <a:ea typeface="Lato" panose="020F0502020204030203" pitchFamily="34" charset="0"/>
                          <a:cs typeface="Lato" panose="020F0502020204030203" pitchFamily="34" charset="0"/>
                        </a:rPr>
                        <a:t>Đầu vào</a:t>
                      </a:r>
                      <a:endParaRPr lang="en-US" sz="24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tc>
                <a:tc>
                  <a:txBody>
                    <a:bodyPr/>
                    <a:lstStyle/>
                    <a:p>
                      <a:pPr marL="0" marR="0" algn="just">
                        <a:lnSpc>
                          <a:spcPct val="115000"/>
                        </a:lnSpc>
                        <a:spcAft>
                          <a:spcPts val="800"/>
                        </a:spcAft>
                        <a:buNone/>
                      </a:pPr>
                      <a:r>
                        <a:rPr lang="vi-VN" sz="2400" kern="100">
                          <a:effectLst/>
                          <a:latin typeface="Lato" panose="020F0502020204030203" pitchFamily="34" charset="0"/>
                          <a:ea typeface="Lato" panose="020F0502020204030203" pitchFamily="34" charset="0"/>
                          <a:cs typeface="Lato" panose="020F0502020204030203" pitchFamily="34" charset="0"/>
                        </a:rPr>
                        <a:t>Đầu ra</a:t>
                      </a:r>
                      <a:endParaRPr lang="en-US" sz="24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tc>
                <a:extLst>
                  <a:ext uri="{0D108BD9-81ED-4DB2-BD59-A6C34878D82A}">
                    <a16:rowId xmlns:a16="http://schemas.microsoft.com/office/drawing/2014/main" val="3098274771"/>
                  </a:ext>
                </a:extLst>
              </a:tr>
              <a:tr h="1703780">
                <a:tc>
                  <a:txBody>
                    <a:bodyPr/>
                    <a:lstStyle/>
                    <a:p>
                      <a:pPr marL="0" marR="0" algn="just">
                        <a:lnSpc>
                          <a:spcPct val="115000"/>
                        </a:lnSpc>
                        <a:buNone/>
                      </a:pPr>
                      <a:r>
                        <a:rPr lang="vi-VN" sz="2400" kern="100">
                          <a:effectLst/>
                          <a:latin typeface="Lato" panose="020F0502020204030203" pitchFamily="34" charset="0"/>
                          <a:ea typeface="Lato" panose="020F0502020204030203" pitchFamily="34" charset="0"/>
                          <a:cs typeface="Lato" panose="020F0502020204030203" pitchFamily="34" charset="0"/>
                        </a:rPr>
                        <a:t>Thông tin khách hàng</a:t>
                      </a:r>
                      <a:endParaRPr lang="en-US" sz="24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tc>
                <a:tc>
                  <a:txBody>
                    <a:bodyPr/>
                    <a:lstStyle/>
                    <a:p>
                      <a:pPr marL="0" marR="0" algn="just">
                        <a:lnSpc>
                          <a:spcPct val="115000"/>
                        </a:lnSpc>
                        <a:buNone/>
                      </a:pPr>
                      <a:r>
                        <a:rPr lang="vi-VN" sz="2400" kern="100">
                          <a:effectLst/>
                          <a:latin typeface="Lato" panose="020F0502020204030203" pitchFamily="34" charset="0"/>
                          <a:ea typeface="Lato" panose="020F0502020204030203" pitchFamily="34" charset="0"/>
                          <a:cs typeface="Lato" panose="020F0502020204030203" pitchFamily="34" charset="0"/>
                        </a:rPr>
                        <a:t> </a:t>
                      </a:r>
                      <a:endParaRPr lang="en-US" sz="24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tc>
                <a:tc>
                  <a:txBody>
                    <a:bodyPr/>
                    <a:lstStyle/>
                    <a:p>
                      <a:pPr marL="0" marR="0" algn="just">
                        <a:lnSpc>
                          <a:spcPct val="115000"/>
                        </a:lnSpc>
                        <a:spcAft>
                          <a:spcPts val="800"/>
                        </a:spcAft>
                        <a:buNone/>
                      </a:pPr>
                      <a:r>
                        <a:rPr lang="vi-VN" sz="2400" kern="100">
                          <a:effectLst/>
                          <a:latin typeface="Lato" panose="020F0502020204030203" pitchFamily="34" charset="0"/>
                          <a:ea typeface="Lato" panose="020F0502020204030203" pitchFamily="34" charset="0"/>
                          <a:cs typeface="Lato" panose="020F0502020204030203" pitchFamily="34" charset="0"/>
                        </a:rPr>
                        <a:t>Toàn bộ thông tin của Khách lưu trong CSDL.</a:t>
                      </a:r>
                      <a:endParaRPr lang="en-US" sz="24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tc>
                <a:extLst>
                  <a:ext uri="{0D108BD9-81ED-4DB2-BD59-A6C34878D82A}">
                    <a16:rowId xmlns:a16="http://schemas.microsoft.com/office/drawing/2014/main" val="4178607142"/>
                  </a:ext>
                </a:extLst>
              </a:tr>
              <a:tr h="1703780">
                <a:tc>
                  <a:txBody>
                    <a:bodyPr/>
                    <a:lstStyle/>
                    <a:p>
                      <a:pPr marL="0" marR="0" algn="just">
                        <a:lnSpc>
                          <a:spcPct val="115000"/>
                        </a:lnSpc>
                        <a:buNone/>
                      </a:pPr>
                      <a:r>
                        <a:rPr lang="vi-VN" sz="2400" kern="100">
                          <a:effectLst/>
                          <a:latin typeface="Lato" panose="020F0502020204030203" pitchFamily="34" charset="0"/>
                          <a:ea typeface="Lato" panose="020F0502020204030203" pitchFamily="34" charset="0"/>
                          <a:cs typeface="Lato" panose="020F0502020204030203" pitchFamily="34" charset="0"/>
                        </a:rPr>
                        <a:t>Lịch sử mua hàng</a:t>
                      </a:r>
                      <a:endParaRPr lang="en-US" sz="24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tc>
                <a:tc>
                  <a:txBody>
                    <a:bodyPr/>
                    <a:lstStyle/>
                    <a:p>
                      <a:pPr marL="0" marR="0" algn="just">
                        <a:lnSpc>
                          <a:spcPct val="115000"/>
                        </a:lnSpc>
                        <a:buNone/>
                      </a:pPr>
                      <a:r>
                        <a:rPr lang="vi-VN" sz="2400" kern="100">
                          <a:effectLst/>
                          <a:latin typeface="Lato" panose="020F0502020204030203" pitchFamily="34" charset="0"/>
                          <a:ea typeface="Lato" panose="020F0502020204030203" pitchFamily="34" charset="0"/>
                          <a:cs typeface="Lato" panose="020F0502020204030203" pitchFamily="34" charset="0"/>
                        </a:rPr>
                        <a:t>Chọn 1 bản ghi </a:t>
                      </a:r>
                      <a:endParaRPr lang="en-US" sz="24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tc>
                <a:tc>
                  <a:txBody>
                    <a:bodyPr/>
                    <a:lstStyle/>
                    <a:p>
                      <a:pPr marL="0" marR="0" algn="just">
                        <a:lnSpc>
                          <a:spcPct val="115000"/>
                        </a:lnSpc>
                        <a:spcAft>
                          <a:spcPts val="800"/>
                        </a:spcAft>
                        <a:buNone/>
                      </a:pPr>
                      <a:r>
                        <a:rPr lang="vi-VN" sz="2400" kern="100" dirty="0">
                          <a:effectLst/>
                          <a:latin typeface="Lato" panose="020F0502020204030203" pitchFamily="34" charset="0"/>
                          <a:ea typeface="Lato" panose="020F0502020204030203" pitchFamily="34" charset="0"/>
                          <a:cs typeface="Lato" panose="020F0502020204030203" pitchFamily="34" charset="0"/>
                        </a:rPr>
                        <a:t>Chi tiết các sản phẩm và số lượng, giá tiền đã mua các sản phẩm.</a:t>
                      </a:r>
                      <a:endParaRPr lang="en-US" sz="2400" kern="100" dirty="0">
                        <a:effectLst/>
                        <a:latin typeface="Lato" panose="020F0502020204030203" pitchFamily="34" charset="0"/>
                        <a:ea typeface="Lato" panose="020F0502020204030203" pitchFamily="34" charset="0"/>
                        <a:cs typeface="Lato" panose="020F0502020204030203" pitchFamily="34" charset="0"/>
                      </a:endParaRPr>
                    </a:p>
                  </a:txBody>
                  <a:tcPr marL="68580" marR="68580" marT="0" marB="0"/>
                </a:tc>
                <a:extLst>
                  <a:ext uri="{0D108BD9-81ED-4DB2-BD59-A6C34878D82A}">
                    <a16:rowId xmlns:a16="http://schemas.microsoft.com/office/drawing/2014/main" val="3626200482"/>
                  </a:ext>
                </a:extLst>
              </a:tr>
            </a:tbl>
          </a:graphicData>
        </a:graphic>
      </p:graphicFrame>
    </p:spTree>
    <p:extLst>
      <p:ext uri="{BB962C8B-B14F-4D97-AF65-F5344CB8AC3E}">
        <p14:creationId xmlns:p14="http://schemas.microsoft.com/office/powerpoint/2010/main" val="22608215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9A3716-1A4C-0838-86B6-64CAAF77DF5B}"/>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9450034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35B79B1-F77D-CC85-51D7-0DFBB612CB13}"/>
              </a:ext>
            </a:extLst>
          </p:cNvPr>
          <p:cNvSpPr>
            <a:spLocks noGrp="1"/>
          </p:cNvSpPr>
          <p:nvPr>
            <p:ph type="sldNum" sz="quarter" idx="12"/>
          </p:nvPr>
        </p:nvSpPr>
        <p:spPr/>
        <p:txBody>
          <a:bodyPr/>
          <a:lstStyle/>
          <a:p>
            <a:fld id="{9EA0BE3B-158A-4EDF-80DC-E394A0D1600F}" type="slidenum">
              <a:rPr lang="en-US" smtClean="0"/>
              <a:pPr/>
              <a:t>20</a:t>
            </a:fld>
            <a:endParaRPr lang="en-US" dirty="0"/>
          </a:p>
        </p:txBody>
      </p:sp>
      <p:sp>
        <p:nvSpPr>
          <p:cNvPr id="3" name="Title 2">
            <a:extLst>
              <a:ext uri="{FF2B5EF4-FFF2-40B4-BE49-F238E27FC236}">
                <a16:creationId xmlns:a16="http://schemas.microsoft.com/office/drawing/2014/main" id="{D75E6B28-2DF9-519E-1E18-31ED0798D23E}"/>
              </a:ext>
            </a:extLst>
          </p:cNvPr>
          <p:cNvSpPr>
            <a:spLocks noGrp="1"/>
          </p:cNvSpPr>
          <p:nvPr>
            <p:ph type="title"/>
          </p:nvPr>
        </p:nvSpPr>
        <p:spPr/>
        <p:txBody>
          <a:bodyPr/>
          <a:lstStyle/>
          <a:p>
            <a:r>
              <a:rPr lang="vi-VN" dirty="0"/>
              <a:t>Giao diện Khách hàng:</a:t>
            </a:r>
            <a:endParaRPr lang="en-US" dirty="0"/>
          </a:p>
        </p:txBody>
      </p:sp>
      <p:sp>
        <p:nvSpPr>
          <p:cNvPr id="4" name="Text Placeholder 3">
            <a:extLst>
              <a:ext uri="{FF2B5EF4-FFF2-40B4-BE49-F238E27FC236}">
                <a16:creationId xmlns:a16="http://schemas.microsoft.com/office/drawing/2014/main" id="{CC4DF778-F1D6-9BBD-4793-45C3CCC1A7A4}"/>
              </a:ext>
            </a:extLst>
          </p:cNvPr>
          <p:cNvSpPr>
            <a:spLocks noGrp="1"/>
          </p:cNvSpPr>
          <p:nvPr>
            <p:ph type="body" sz="quarter" idx="13"/>
          </p:nvPr>
        </p:nvSpPr>
        <p:spPr/>
        <p:txBody>
          <a:bodyPr/>
          <a:lstStyle/>
          <a:p>
            <a:endParaRPr lang="en-US" dirty="0"/>
          </a:p>
        </p:txBody>
      </p:sp>
      <p:pic>
        <p:nvPicPr>
          <p:cNvPr id="6" name="Picture 5">
            <a:extLst>
              <a:ext uri="{FF2B5EF4-FFF2-40B4-BE49-F238E27FC236}">
                <a16:creationId xmlns:a16="http://schemas.microsoft.com/office/drawing/2014/main" id="{1001DFC5-156B-2447-E5CD-EA8E22CEBA4C}"/>
              </a:ext>
            </a:extLst>
          </p:cNvPr>
          <p:cNvPicPr>
            <a:picLocks noChangeAspect="1"/>
          </p:cNvPicPr>
          <p:nvPr/>
        </p:nvPicPr>
        <p:blipFill>
          <a:blip r:embed="rId2"/>
          <a:stretch>
            <a:fillRect/>
          </a:stretch>
        </p:blipFill>
        <p:spPr>
          <a:xfrm>
            <a:off x="770965" y="1164920"/>
            <a:ext cx="7360023" cy="4931079"/>
          </a:xfrm>
          <a:prstGeom prst="rect">
            <a:avLst/>
          </a:prstGeom>
        </p:spPr>
      </p:pic>
    </p:spTree>
    <p:extLst>
      <p:ext uri="{BB962C8B-B14F-4D97-AF65-F5344CB8AC3E}">
        <p14:creationId xmlns:p14="http://schemas.microsoft.com/office/powerpoint/2010/main" val="26912508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D4EDD20-4978-D892-AA0D-D2A2898BCBEB}"/>
              </a:ext>
            </a:extLst>
          </p:cNvPr>
          <p:cNvSpPr>
            <a:spLocks noGrp="1"/>
          </p:cNvSpPr>
          <p:nvPr>
            <p:ph type="sldNum" sz="quarter" idx="12"/>
          </p:nvPr>
        </p:nvSpPr>
        <p:spPr/>
        <p:txBody>
          <a:bodyPr/>
          <a:lstStyle/>
          <a:p>
            <a:fld id="{9EA0BE3B-158A-4EDF-80DC-E394A0D1600F}" type="slidenum">
              <a:rPr lang="en-US" smtClean="0"/>
              <a:pPr/>
              <a:t>21</a:t>
            </a:fld>
            <a:endParaRPr lang="en-US" dirty="0"/>
          </a:p>
        </p:txBody>
      </p:sp>
      <p:sp>
        <p:nvSpPr>
          <p:cNvPr id="3" name="Title 2">
            <a:extLst>
              <a:ext uri="{FF2B5EF4-FFF2-40B4-BE49-F238E27FC236}">
                <a16:creationId xmlns:a16="http://schemas.microsoft.com/office/drawing/2014/main" id="{42C97793-6B12-D314-C02B-0CE79F4E4C01}"/>
              </a:ext>
            </a:extLst>
          </p:cNvPr>
          <p:cNvSpPr>
            <a:spLocks noGrp="1"/>
          </p:cNvSpPr>
          <p:nvPr>
            <p:ph type="title"/>
          </p:nvPr>
        </p:nvSpPr>
        <p:spPr/>
        <p:txBody>
          <a:bodyPr/>
          <a:lstStyle/>
          <a:p>
            <a:r>
              <a:rPr lang="vi-VN" dirty="0"/>
              <a:t>Đối với nhân viên:</a:t>
            </a:r>
            <a:endParaRPr lang="en-US" dirty="0"/>
          </a:p>
        </p:txBody>
      </p:sp>
      <p:graphicFrame>
        <p:nvGraphicFramePr>
          <p:cNvPr id="7" name="Table 6">
            <a:extLst>
              <a:ext uri="{FF2B5EF4-FFF2-40B4-BE49-F238E27FC236}">
                <a16:creationId xmlns:a16="http://schemas.microsoft.com/office/drawing/2014/main" id="{7C4CF67D-CE22-BACC-D789-5745D4CC52D7}"/>
              </a:ext>
            </a:extLst>
          </p:cNvPr>
          <p:cNvGraphicFramePr>
            <a:graphicFrameLocks noGrp="1"/>
          </p:cNvGraphicFramePr>
          <p:nvPr>
            <p:extLst>
              <p:ext uri="{D42A27DB-BD31-4B8C-83A1-F6EECF244321}">
                <p14:modId xmlns:p14="http://schemas.microsoft.com/office/powerpoint/2010/main" val="4040975530"/>
              </p:ext>
            </p:extLst>
          </p:nvPr>
        </p:nvGraphicFramePr>
        <p:xfrm>
          <a:off x="349624" y="123631"/>
          <a:ext cx="8559299" cy="6675120"/>
        </p:xfrm>
        <a:graphic>
          <a:graphicData uri="http://schemas.openxmlformats.org/drawingml/2006/table">
            <a:tbl>
              <a:tblPr firstRow="1" firstCol="1" bandRow="1">
                <a:tableStyleId>{5C22544A-7EE6-4342-B048-85BDC9FD1C3A}</a:tableStyleId>
              </a:tblPr>
              <a:tblGrid>
                <a:gridCol w="2863348">
                  <a:extLst>
                    <a:ext uri="{9D8B030D-6E8A-4147-A177-3AD203B41FA5}">
                      <a16:colId xmlns:a16="http://schemas.microsoft.com/office/drawing/2014/main" val="2927466196"/>
                    </a:ext>
                  </a:extLst>
                </a:gridCol>
                <a:gridCol w="2841529">
                  <a:extLst>
                    <a:ext uri="{9D8B030D-6E8A-4147-A177-3AD203B41FA5}">
                      <a16:colId xmlns:a16="http://schemas.microsoft.com/office/drawing/2014/main" val="4156466959"/>
                    </a:ext>
                  </a:extLst>
                </a:gridCol>
                <a:gridCol w="2854422">
                  <a:extLst>
                    <a:ext uri="{9D8B030D-6E8A-4147-A177-3AD203B41FA5}">
                      <a16:colId xmlns:a16="http://schemas.microsoft.com/office/drawing/2014/main" val="542960835"/>
                    </a:ext>
                  </a:extLst>
                </a:gridCol>
              </a:tblGrid>
              <a:tr h="296758">
                <a:tc>
                  <a:txBody>
                    <a:bodyPr/>
                    <a:lstStyle/>
                    <a:p>
                      <a:pPr marL="0" marR="0" algn="just">
                        <a:lnSpc>
                          <a:spcPct val="115000"/>
                        </a:lnSpc>
                        <a:buNone/>
                      </a:pPr>
                      <a:r>
                        <a:rPr lang="vi-VN" sz="2000" kern="100">
                          <a:effectLst/>
                          <a:latin typeface="Lato" panose="020F0502020204030203" pitchFamily="34" charset="0"/>
                          <a:ea typeface="Lato" panose="020F0502020204030203" pitchFamily="34" charset="0"/>
                          <a:cs typeface="Lato" panose="020F0502020204030203" pitchFamily="34" charset="0"/>
                        </a:rPr>
                        <a:t>Chức năng</a:t>
                      </a:r>
                      <a:endParaRPr lang="en-US" sz="20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tc>
                <a:tc>
                  <a:txBody>
                    <a:bodyPr/>
                    <a:lstStyle/>
                    <a:p>
                      <a:pPr marL="0" marR="0" algn="just">
                        <a:lnSpc>
                          <a:spcPct val="115000"/>
                        </a:lnSpc>
                        <a:buNone/>
                      </a:pPr>
                      <a:r>
                        <a:rPr lang="vi-VN" sz="2000" kern="100">
                          <a:effectLst/>
                          <a:latin typeface="Lato" panose="020F0502020204030203" pitchFamily="34" charset="0"/>
                          <a:ea typeface="Lato" panose="020F0502020204030203" pitchFamily="34" charset="0"/>
                          <a:cs typeface="Lato" panose="020F0502020204030203" pitchFamily="34" charset="0"/>
                        </a:rPr>
                        <a:t>Đầu vào</a:t>
                      </a:r>
                      <a:endParaRPr lang="en-US" sz="20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tc>
                <a:tc>
                  <a:txBody>
                    <a:bodyPr/>
                    <a:lstStyle/>
                    <a:p>
                      <a:pPr marL="0" marR="0" algn="just">
                        <a:lnSpc>
                          <a:spcPct val="115000"/>
                        </a:lnSpc>
                        <a:spcAft>
                          <a:spcPts val="800"/>
                        </a:spcAft>
                        <a:buNone/>
                      </a:pPr>
                      <a:r>
                        <a:rPr lang="vi-VN" sz="2000" kern="100">
                          <a:effectLst/>
                          <a:latin typeface="Lato" panose="020F0502020204030203" pitchFamily="34" charset="0"/>
                          <a:ea typeface="Lato" panose="020F0502020204030203" pitchFamily="34" charset="0"/>
                          <a:cs typeface="Lato" panose="020F0502020204030203" pitchFamily="34" charset="0"/>
                        </a:rPr>
                        <a:t>Đầu ra</a:t>
                      </a:r>
                      <a:endParaRPr lang="en-US" sz="20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tc>
                <a:extLst>
                  <a:ext uri="{0D108BD9-81ED-4DB2-BD59-A6C34878D82A}">
                    <a16:rowId xmlns:a16="http://schemas.microsoft.com/office/drawing/2014/main" val="2261232482"/>
                  </a:ext>
                </a:extLst>
              </a:tr>
              <a:tr h="624904">
                <a:tc>
                  <a:txBody>
                    <a:bodyPr/>
                    <a:lstStyle/>
                    <a:p>
                      <a:pPr marL="0" marR="0" algn="just">
                        <a:lnSpc>
                          <a:spcPct val="115000"/>
                        </a:lnSpc>
                        <a:buNone/>
                      </a:pPr>
                      <a:r>
                        <a:rPr lang="vi-VN" sz="2000" kern="100">
                          <a:effectLst/>
                          <a:latin typeface="Lato" panose="020F0502020204030203" pitchFamily="34" charset="0"/>
                          <a:ea typeface="Lato" panose="020F0502020204030203" pitchFamily="34" charset="0"/>
                          <a:cs typeface="Lato" panose="020F0502020204030203" pitchFamily="34" charset="0"/>
                        </a:rPr>
                        <a:t>Thông tin cá nhân</a:t>
                      </a:r>
                      <a:endParaRPr lang="en-US" sz="20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tc>
                <a:tc>
                  <a:txBody>
                    <a:bodyPr/>
                    <a:lstStyle/>
                    <a:p>
                      <a:pPr marL="0" marR="0" algn="just">
                        <a:lnSpc>
                          <a:spcPct val="115000"/>
                        </a:lnSpc>
                        <a:buNone/>
                      </a:pPr>
                      <a:r>
                        <a:rPr lang="vi-VN" sz="2000" kern="100">
                          <a:effectLst/>
                          <a:latin typeface="Lato" panose="020F0502020204030203" pitchFamily="34" charset="0"/>
                          <a:ea typeface="Lato" panose="020F0502020204030203" pitchFamily="34" charset="0"/>
                          <a:cs typeface="Lato" panose="020F0502020204030203" pitchFamily="34" charset="0"/>
                        </a:rPr>
                        <a:t> </a:t>
                      </a:r>
                      <a:endParaRPr lang="en-US" sz="20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tc>
                <a:tc>
                  <a:txBody>
                    <a:bodyPr/>
                    <a:lstStyle/>
                    <a:p>
                      <a:pPr marL="0" marR="0" algn="just">
                        <a:lnSpc>
                          <a:spcPct val="115000"/>
                        </a:lnSpc>
                        <a:spcAft>
                          <a:spcPts val="800"/>
                        </a:spcAft>
                        <a:buNone/>
                      </a:pPr>
                      <a:r>
                        <a:rPr lang="vi-VN" sz="2000" kern="100">
                          <a:effectLst/>
                          <a:latin typeface="Lato" panose="020F0502020204030203" pitchFamily="34" charset="0"/>
                          <a:ea typeface="Lato" panose="020F0502020204030203" pitchFamily="34" charset="0"/>
                          <a:cs typeface="Lato" panose="020F0502020204030203" pitchFamily="34" charset="0"/>
                        </a:rPr>
                        <a:t>Toàn bộ thông tin của nhân viên.</a:t>
                      </a:r>
                      <a:endParaRPr lang="en-US" sz="20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tc>
                <a:extLst>
                  <a:ext uri="{0D108BD9-81ED-4DB2-BD59-A6C34878D82A}">
                    <a16:rowId xmlns:a16="http://schemas.microsoft.com/office/drawing/2014/main" val="3330609400"/>
                  </a:ext>
                </a:extLst>
              </a:tr>
              <a:tr h="953049">
                <a:tc>
                  <a:txBody>
                    <a:bodyPr/>
                    <a:lstStyle/>
                    <a:p>
                      <a:pPr marL="0" marR="0" algn="just">
                        <a:lnSpc>
                          <a:spcPct val="115000"/>
                        </a:lnSpc>
                        <a:buNone/>
                      </a:pPr>
                      <a:r>
                        <a:rPr lang="vi-VN" sz="2000" kern="100">
                          <a:effectLst/>
                          <a:latin typeface="Lato" panose="020F0502020204030203" pitchFamily="34" charset="0"/>
                          <a:ea typeface="Lato" panose="020F0502020204030203" pitchFamily="34" charset="0"/>
                          <a:cs typeface="Lato" panose="020F0502020204030203" pitchFamily="34" charset="0"/>
                        </a:rPr>
                        <a:t>Lịch làm việc</a:t>
                      </a:r>
                      <a:endParaRPr lang="en-US" sz="20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tc>
                <a:tc>
                  <a:txBody>
                    <a:bodyPr/>
                    <a:lstStyle/>
                    <a:p>
                      <a:pPr marL="0" marR="0" algn="just">
                        <a:lnSpc>
                          <a:spcPct val="115000"/>
                        </a:lnSpc>
                        <a:buNone/>
                      </a:pPr>
                      <a:r>
                        <a:rPr lang="vi-VN" sz="2000" kern="100">
                          <a:effectLst/>
                          <a:latin typeface="Lato" panose="020F0502020204030203" pitchFamily="34" charset="0"/>
                          <a:ea typeface="Lato" panose="020F0502020204030203" pitchFamily="34" charset="0"/>
                          <a:cs typeface="Lato" panose="020F0502020204030203" pitchFamily="34" charset="0"/>
                        </a:rPr>
                        <a:t>Chọn tháng, năm </a:t>
                      </a:r>
                      <a:endParaRPr lang="en-US" sz="20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tc>
                <a:tc>
                  <a:txBody>
                    <a:bodyPr/>
                    <a:lstStyle/>
                    <a:p>
                      <a:pPr marL="0" marR="0" algn="just">
                        <a:lnSpc>
                          <a:spcPct val="115000"/>
                        </a:lnSpc>
                        <a:spcAft>
                          <a:spcPts val="800"/>
                        </a:spcAft>
                        <a:buNone/>
                      </a:pPr>
                      <a:r>
                        <a:rPr lang="vi-VN" sz="2000" kern="100">
                          <a:effectLst/>
                          <a:latin typeface="Lato" panose="020F0502020204030203" pitchFamily="34" charset="0"/>
                          <a:ea typeface="Lato" panose="020F0502020204030203" pitchFamily="34" charset="0"/>
                          <a:cs typeface="Lato" panose="020F0502020204030203" pitchFamily="34" charset="0"/>
                        </a:rPr>
                        <a:t>Thời gian làm việc cụ thể, điểm danh từng bản ghi cụ thể (D, M, V, P)</a:t>
                      </a:r>
                      <a:endParaRPr lang="en-US" sz="20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tc>
                <a:extLst>
                  <a:ext uri="{0D108BD9-81ED-4DB2-BD59-A6C34878D82A}">
                    <a16:rowId xmlns:a16="http://schemas.microsoft.com/office/drawing/2014/main" val="3958918251"/>
                  </a:ext>
                </a:extLst>
              </a:tr>
              <a:tr h="1281195">
                <a:tc>
                  <a:txBody>
                    <a:bodyPr/>
                    <a:lstStyle/>
                    <a:p>
                      <a:pPr marL="0" marR="0" algn="just">
                        <a:lnSpc>
                          <a:spcPct val="115000"/>
                        </a:lnSpc>
                        <a:buNone/>
                      </a:pPr>
                      <a:r>
                        <a:rPr lang="vi-VN" sz="2000" kern="100">
                          <a:effectLst/>
                          <a:latin typeface="Lato" panose="020F0502020204030203" pitchFamily="34" charset="0"/>
                          <a:ea typeface="Lato" panose="020F0502020204030203" pitchFamily="34" charset="0"/>
                          <a:cs typeface="Lato" panose="020F0502020204030203" pitchFamily="34" charset="0"/>
                        </a:rPr>
                        <a:t>Lương</a:t>
                      </a:r>
                      <a:endParaRPr lang="en-US" sz="20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tc>
                <a:tc>
                  <a:txBody>
                    <a:bodyPr/>
                    <a:lstStyle/>
                    <a:p>
                      <a:pPr marL="0" marR="0" algn="just">
                        <a:lnSpc>
                          <a:spcPct val="115000"/>
                        </a:lnSpc>
                        <a:buNone/>
                      </a:pPr>
                      <a:r>
                        <a:rPr lang="vi-VN" sz="2000" kern="100">
                          <a:effectLst/>
                          <a:latin typeface="Lato" panose="020F0502020204030203" pitchFamily="34" charset="0"/>
                          <a:ea typeface="Lato" panose="020F0502020204030203" pitchFamily="34" charset="0"/>
                          <a:cs typeface="Lato" panose="020F0502020204030203" pitchFamily="34" charset="0"/>
                        </a:rPr>
                        <a:t>*Chỉ xem được khi thông báo có lương của tháng đó, quản lí đã tạo 1 bảng lương.</a:t>
                      </a:r>
                      <a:endParaRPr lang="en-US" sz="20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tc>
                <a:tc>
                  <a:txBody>
                    <a:bodyPr/>
                    <a:lstStyle/>
                    <a:p>
                      <a:pPr marL="0" marR="0" algn="just">
                        <a:lnSpc>
                          <a:spcPct val="115000"/>
                        </a:lnSpc>
                        <a:spcAft>
                          <a:spcPts val="800"/>
                        </a:spcAft>
                        <a:buNone/>
                      </a:pPr>
                      <a:r>
                        <a:rPr lang="vi-VN" sz="2000" kern="100">
                          <a:effectLst/>
                          <a:latin typeface="Lato" panose="020F0502020204030203" pitchFamily="34" charset="0"/>
                          <a:ea typeface="Lato" panose="020F0502020204030203" pitchFamily="34" charset="0"/>
                          <a:cs typeface="Lato" panose="020F0502020204030203" pitchFamily="34" charset="0"/>
                        </a:rPr>
                        <a:t>Chi tiết bảng lương tháng.</a:t>
                      </a:r>
                      <a:endParaRPr lang="en-US" sz="20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tc>
                <a:extLst>
                  <a:ext uri="{0D108BD9-81ED-4DB2-BD59-A6C34878D82A}">
                    <a16:rowId xmlns:a16="http://schemas.microsoft.com/office/drawing/2014/main" val="3923935541"/>
                  </a:ext>
                </a:extLst>
              </a:tr>
              <a:tr h="296758">
                <a:tc>
                  <a:txBody>
                    <a:bodyPr/>
                    <a:lstStyle/>
                    <a:p>
                      <a:pPr marL="0" marR="0" algn="just">
                        <a:lnSpc>
                          <a:spcPct val="115000"/>
                        </a:lnSpc>
                        <a:buNone/>
                      </a:pPr>
                      <a:r>
                        <a:rPr lang="vi-VN" sz="2000" kern="100">
                          <a:effectLst/>
                          <a:latin typeface="Lato" panose="020F0502020204030203" pitchFamily="34" charset="0"/>
                          <a:ea typeface="Lato" panose="020F0502020204030203" pitchFamily="34" charset="0"/>
                          <a:cs typeface="Lato" panose="020F0502020204030203" pitchFamily="34" charset="0"/>
                        </a:rPr>
                        <a:t>Tìm kiếm khách hàng</a:t>
                      </a:r>
                      <a:endParaRPr lang="en-US" sz="20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tc>
                <a:tc>
                  <a:txBody>
                    <a:bodyPr/>
                    <a:lstStyle/>
                    <a:p>
                      <a:pPr marL="0" marR="0" algn="just">
                        <a:lnSpc>
                          <a:spcPct val="115000"/>
                        </a:lnSpc>
                        <a:buNone/>
                      </a:pPr>
                      <a:r>
                        <a:rPr lang="vi-VN" sz="2000" kern="100">
                          <a:effectLst/>
                          <a:latin typeface="Lato" panose="020F0502020204030203" pitchFamily="34" charset="0"/>
                          <a:ea typeface="Lato" panose="020F0502020204030203" pitchFamily="34" charset="0"/>
                          <a:cs typeface="Lato" panose="020F0502020204030203" pitchFamily="34" charset="0"/>
                        </a:rPr>
                        <a:t>SDT Khách hàng</a:t>
                      </a:r>
                      <a:endParaRPr lang="en-US" sz="20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tc>
                <a:tc>
                  <a:txBody>
                    <a:bodyPr/>
                    <a:lstStyle/>
                    <a:p>
                      <a:pPr marL="0" marR="0" algn="just">
                        <a:lnSpc>
                          <a:spcPct val="115000"/>
                        </a:lnSpc>
                        <a:spcAft>
                          <a:spcPts val="800"/>
                        </a:spcAft>
                        <a:buNone/>
                      </a:pPr>
                      <a:r>
                        <a:rPr lang="vi-VN" sz="2000" kern="100">
                          <a:effectLst/>
                          <a:latin typeface="Lato" panose="020F0502020204030203" pitchFamily="34" charset="0"/>
                          <a:ea typeface="Lato" panose="020F0502020204030203" pitchFamily="34" charset="0"/>
                          <a:cs typeface="Lato" panose="020F0502020204030203" pitchFamily="34" charset="0"/>
                        </a:rPr>
                        <a:t>Thông tin Khách Hàng</a:t>
                      </a:r>
                      <a:endParaRPr lang="en-US" sz="20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tc>
                <a:extLst>
                  <a:ext uri="{0D108BD9-81ED-4DB2-BD59-A6C34878D82A}">
                    <a16:rowId xmlns:a16="http://schemas.microsoft.com/office/drawing/2014/main" val="810770739"/>
                  </a:ext>
                </a:extLst>
              </a:tr>
              <a:tr h="624904">
                <a:tc>
                  <a:txBody>
                    <a:bodyPr/>
                    <a:lstStyle/>
                    <a:p>
                      <a:pPr marL="0" marR="0" algn="just">
                        <a:lnSpc>
                          <a:spcPct val="115000"/>
                        </a:lnSpc>
                        <a:buNone/>
                      </a:pPr>
                      <a:r>
                        <a:rPr lang="vi-VN" sz="2000" kern="100">
                          <a:effectLst/>
                          <a:latin typeface="Lato" panose="020F0502020204030203" pitchFamily="34" charset="0"/>
                          <a:ea typeface="Lato" panose="020F0502020204030203" pitchFamily="34" charset="0"/>
                          <a:cs typeface="Lato" panose="020F0502020204030203" pitchFamily="34" charset="0"/>
                        </a:rPr>
                        <a:t>Tạo Khách hàng</a:t>
                      </a:r>
                      <a:endParaRPr lang="en-US" sz="20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tc>
                <a:tc>
                  <a:txBody>
                    <a:bodyPr/>
                    <a:lstStyle/>
                    <a:p>
                      <a:pPr marL="0" marR="0" algn="just">
                        <a:lnSpc>
                          <a:spcPct val="115000"/>
                        </a:lnSpc>
                        <a:buNone/>
                      </a:pPr>
                      <a:r>
                        <a:rPr lang="vi-VN" sz="2000" kern="100">
                          <a:effectLst/>
                          <a:latin typeface="Lato" panose="020F0502020204030203" pitchFamily="34" charset="0"/>
                          <a:ea typeface="Lato" panose="020F0502020204030203" pitchFamily="34" charset="0"/>
                          <a:cs typeface="Lato" panose="020F0502020204030203" pitchFamily="34" charset="0"/>
                        </a:rPr>
                        <a:t>Họ tên, SDT, Email nếu có</a:t>
                      </a:r>
                      <a:endParaRPr lang="en-US" sz="20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tc>
                <a:tc>
                  <a:txBody>
                    <a:bodyPr/>
                    <a:lstStyle/>
                    <a:p>
                      <a:pPr marL="0" marR="0" algn="just">
                        <a:lnSpc>
                          <a:spcPct val="115000"/>
                        </a:lnSpc>
                        <a:spcAft>
                          <a:spcPts val="800"/>
                        </a:spcAft>
                        <a:buNone/>
                      </a:pPr>
                      <a:r>
                        <a:rPr lang="vi-VN" sz="2000" kern="100">
                          <a:effectLst/>
                          <a:latin typeface="Lato" panose="020F0502020204030203" pitchFamily="34" charset="0"/>
                          <a:ea typeface="Lato" panose="020F0502020204030203" pitchFamily="34" charset="0"/>
                          <a:cs typeface="Lato" panose="020F0502020204030203" pitchFamily="34" charset="0"/>
                        </a:rPr>
                        <a:t>Khách hàng được tạo.</a:t>
                      </a:r>
                      <a:endParaRPr lang="en-US" sz="20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tc>
                <a:extLst>
                  <a:ext uri="{0D108BD9-81ED-4DB2-BD59-A6C34878D82A}">
                    <a16:rowId xmlns:a16="http://schemas.microsoft.com/office/drawing/2014/main" val="3098389492"/>
                  </a:ext>
                </a:extLst>
              </a:tr>
              <a:tr h="296758">
                <a:tc>
                  <a:txBody>
                    <a:bodyPr/>
                    <a:lstStyle/>
                    <a:p>
                      <a:pPr marL="0" marR="0" algn="just">
                        <a:lnSpc>
                          <a:spcPct val="115000"/>
                        </a:lnSpc>
                        <a:buNone/>
                      </a:pPr>
                      <a:r>
                        <a:rPr lang="vi-VN" sz="2000" kern="100">
                          <a:effectLst/>
                          <a:latin typeface="Lato" panose="020F0502020204030203" pitchFamily="34" charset="0"/>
                          <a:ea typeface="Lato" panose="020F0502020204030203" pitchFamily="34" charset="0"/>
                          <a:cs typeface="Lato" panose="020F0502020204030203" pitchFamily="34" charset="0"/>
                        </a:rPr>
                        <a:t>Quản lí kho</a:t>
                      </a:r>
                      <a:endParaRPr lang="en-US" sz="20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tc>
                <a:tc>
                  <a:txBody>
                    <a:bodyPr/>
                    <a:lstStyle/>
                    <a:p>
                      <a:pPr marL="0" marR="0" algn="just">
                        <a:lnSpc>
                          <a:spcPct val="115000"/>
                        </a:lnSpc>
                        <a:buNone/>
                      </a:pPr>
                      <a:r>
                        <a:rPr lang="vi-VN" sz="2000" kern="100">
                          <a:effectLst/>
                          <a:latin typeface="Lato" panose="020F0502020204030203" pitchFamily="34" charset="0"/>
                          <a:ea typeface="Lato" panose="020F0502020204030203" pitchFamily="34" charset="0"/>
                          <a:cs typeface="Lato" panose="020F0502020204030203" pitchFamily="34" charset="0"/>
                        </a:rPr>
                        <a:t>Tìm kiếm tên sản phẩm</a:t>
                      </a:r>
                      <a:endParaRPr lang="en-US" sz="20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tc>
                <a:tc>
                  <a:txBody>
                    <a:bodyPr/>
                    <a:lstStyle/>
                    <a:p>
                      <a:pPr marL="0" marR="0" algn="just">
                        <a:lnSpc>
                          <a:spcPct val="115000"/>
                        </a:lnSpc>
                        <a:spcAft>
                          <a:spcPts val="800"/>
                        </a:spcAft>
                        <a:buNone/>
                      </a:pPr>
                      <a:r>
                        <a:rPr lang="vi-VN" sz="2000" kern="100">
                          <a:effectLst/>
                          <a:latin typeface="Lato" panose="020F0502020204030203" pitchFamily="34" charset="0"/>
                          <a:ea typeface="Lato" panose="020F0502020204030203" pitchFamily="34" charset="0"/>
                          <a:cs typeface="Lato" panose="020F0502020204030203" pitchFamily="34" charset="0"/>
                        </a:rPr>
                        <a:t>Thông tin sản phẩm.</a:t>
                      </a:r>
                      <a:endParaRPr lang="en-US" sz="20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tc>
                <a:extLst>
                  <a:ext uri="{0D108BD9-81ED-4DB2-BD59-A6C34878D82A}">
                    <a16:rowId xmlns:a16="http://schemas.microsoft.com/office/drawing/2014/main" val="2136778908"/>
                  </a:ext>
                </a:extLst>
              </a:tr>
              <a:tr h="624904">
                <a:tc>
                  <a:txBody>
                    <a:bodyPr/>
                    <a:lstStyle/>
                    <a:p>
                      <a:pPr marL="0" marR="0" algn="just">
                        <a:lnSpc>
                          <a:spcPct val="115000"/>
                        </a:lnSpc>
                        <a:buNone/>
                      </a:pPr>
                      <a:r>
                        <a:rPr lang="vi-VN" sz="2000" kern="100">
                          <a:effectLst/>
                          <a:latin typeface="Lato" panose="020F0502020204030203" pitchFamily="34" charset="0"/>
                          <a:ea typeface="Lato" panose="020F0502020204030203" pitchFamily="34" charset="0"/>
                          <a:cs typeface="Lato" panose="020F0502020204030203" pitchFamily="34" charset="0"/>
                        </a:rPr>
                        <a:t>Thêm hàng hóa</a:t>
                      </a:r>
                      <a:endParaRPr lang="en-US" sz="20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tc>
                <a:tc>
                  <a:txBody>
                    <a:bodyPr/>
                    <a:lstStyle/>
                    <a:p>
                      <a:pPr marL="0" marR="0" algn="just">
                        <a:lnSpc>
                          <a:spcPct val="115000"/>
                        </a:lnSpc>
                        <a:buNone/>
                      </a:pPr>
                      <a:r>
                        <a:rPr lang="vi-VN" sz="2000" kern="100">
                          <a:effectLst/>
                          <a:latin typeface="Lato" panose="020F0502020204030203" pitchFamily="34" charset="0"/>
                          <a:ea typeface="Lato" panose="020F0502020204030203" pitchFamily="34" charset="0"/>
                          <a:cs typeface="Lato" panose="020F0502020204030203" pitchFamily="34" charset="0"/>
                        </a:rPr>
                        <a:t>Nhập thông tin hàng hóa</a:t>
                      </a:r>
                      <a:endParaRPr lang="en-US" sz="20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tc>
                <a:tc>
                  <a:txBody>
                    <a:bodyPr/>
                    <a:lstStyle/>
                    <a:p>
                      <a:pPr marL="0" marR="0" algn="just">
                        <a:lnSpc>
                          <a:spcPct val="115000"/>
                        </a:lnSpc>
                        <a:spcAft>
                          <a:spcPts val="800"/>
                        </a:spcAft>
                        <a:buNone/>
                      </a:pPr>
                      <a:r>
                        <a:rPr lang="vi-VN" sz="2000" kern="100">
                          <a:effectLst/>
                          <a:latin typeface="Lato" panose="020F0502020204030203" pitchFamily="34" charset="0"/>
                          <a:ea typeface="Lato" panose="020F0502020204030203" pitchFamily="34" charset="0"/>
                          <a:cs typeface="Lato" panose="020F0502020204030203" pitchFamily="34" charset="0"/>
                        </a:rPr>
                        <a:t>Hàng hóa mới được tạo.</a:t>
                      </a:r>
                      <a:endParaRPr lang="en-US" sz="20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tc>
                <a:extLst>
                  <a:ext uri="{0D108BD9-81ED-4DB2-BD59-A6C34878D82A}">
                    <a16:rowId xmlns:a16="http://schemas.microsoft.com/office/drawing/2014/main" val="2244792466"/>
                  </a:ext>
                </a:extLst>
              </a:tr>
              <a:tr h="624904">
                <a:tc>
                  <a:txBody>
                    <a:bodyPr/>
                    <a:lstStyle/>
                    <a:p>
                      <a:pPr marL="0" marR="0" algn="just">
                        <a:lnSpc>
                          <a:spcPct val="115000"/>
                        </a:lnSpc>
                        <a:buNone/>
                      </a:pPr>
                      <a:r>
                        <a:rPr lang="vi-VN" sz="2000" kern="100">
                          <a:effectLst/>
                          <a:latin typeface="Lato" panose="020F0502020204030203" pitchFamily="34" charset="0"/>
                          <a:ea typeface="Lato" panose="020F0502020204030203" pitchFamily="34" charset="0"/>
                          <a:cs typeface="Lato" panose="020F0502020204030203" pitchFamily="34" charset="0"/>
                        </a:rPr>
                        <a:t>Hàng mới nhập</a:t>
                      </a:r>
                      <a:endParaRPr lang="en-US" sz="20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tc>
                <a:tc>
                  <a:txBody>
                    <a:bodyPr/>
                    <a:lstStyle/>
                    <a:p>
                      <a:pPr marL="0" marR="0" algn="just">
                        <a:lnSpc>
                          <a:spcPct val="115000"/>
                        </a:lnSpc>
                        <a:buNone/>
                      </a:pPr>
                      <a:r>
                        <a:rPr lang="vi-VN" sz="2000" kern="100">
                          <a:effectLst/>
                          <a:latin typeface="Lato" panose="020F0502020204030203" pitchFamily="34" charset="0"/>
                          <a:ea typeface="Lato" panose="020F0502020204030203" pitchFamily="34" charset="0"/>
                          <a:cs typeface="Lato" panose="020F0502020204030203" pitchFamily="34" charset="0"/>
                        </a:rPr>
                        <a:t> </a:t>
                      </a:r>
                      <a:endParaRPr lang="en-US" sz="20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tc>
                <a:tc>
                  <a:txBody>
                    <a:bodyPr/>
                    <a:lstStyle/>
                    <a:p>
                      <a:pPr marL="0" marR="0" algn="just">
                        <a:lnSpc>
                          <a:spcPct val="115000"/>
                        </a:lnSpc>
                        <a:spcAft>
                          <a:spcPts val="800"/>
                        </a:spcAft>
                        <a:buNone/>
                      </a:pPr>
                      <a:r>
                        <a:rPr lang="vi-VN" sz="2000" kern="100">
                          <a:effectLst/>
                          <a:latin typeface="Lato" panose="020F0502020204030203" pitchFamily="34" charset="0"/>
                          <a:ea typeface="Lato" panose="020F0502020204030203" pitchFamily="34" charset="0"/>
                          <a:cs typeface="Lato" panose="020F0502020204030203" pitchFamily="34" charset="0"/>
                        </a:rPr>
                        <a:t>Toàn bộ các lô hàng mới nhập về.</a:t>
                      </a:r>
                      <a:endParaRPr lang="en-US" sz="20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tc>
                <a:extLst>
                  <a:ext uri="{0D108BD9-81ED-4DB2-BD59-A6C34878D82A}">
                    <a16:rowId xmlns:a16="http://schemas.microsoft.com/office/drawing/2014/main" val="4213362509"/>
                  </a:ext>
                </a:extLst>
              </a:tr>
              <a:tr h="624904">
                <a:tc>
                  <a:txBody>
                    <a:bodyPr/>
                    <a:lstStyle/>
                    <a:p>
                      <a:pPr marL="0" marR="0" algn="just">
                        <a:lnSpc>
                          <a:spcPct val="115000"/>
                        </a:lnSpc>
                        <a:buNone/>
                      </a:pPr>
                      <a:r>
                        <a:rPr lang="vi-VN" sz="2000" kern="100">
                          <a:effectLst/>
                          <a:latin typeface="Lato" panose="020F0502020204030203" pitchFamily="34" charset="0"/>
                          <a:ea typeface="Lato" panose="020F0502020204030203" pitchFamily="34" charset="0"/>
                          <a:cs typeface="Lato" panose="020F0502020204030203" pitchFamily="34" charset="0"/>
                        </a:rPr>
                        <a:t>Cập nhật/Xóa sản phẩm</a:t>
                      </a:r>
                      <a:endParaRPr lang="en-US" sz="20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tc>
                <a:tc>
                  <a:txBody>
                    <a:bodyPr/>
                    <a:lstStyle/>
                    <a:p>
                      <a:pPr marL="0" marR="0" algn="just">
                        <a:lnSpc>
                          <a:spcPct val="115000"/>
                        </a:lnSpc>
                        <a:buNone/>
                      </a:pPr>
                      <a:r>
                        <a:rPr lang="vi-VN" sz="2000" kern="100">
                          <a:effectLst/>
                          <a:latin typeface="Lato" panose="020F0502020204030203" pitchFamily="34" charset="0"/>
                          <a:ea typeface="Lato" panose="020F0502020204030203" pitchFamily="34" charset="0"/>
                          <a:cs typeface="Lato" panose="020F0502020204030203" pitchFamily="34" charset="0"/>
                        </a:rPr>
                        <a:t>Thông tin sản phẩm, số tiền, chủng loại mới</a:t>
                      </a:r>
                      <a:endParaRPr lang="en-US" sz="20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tc>
                <a:tc>
                  <a:txBody>
                    <a:bodyPr/>
                    <a:lstStyle/>
                    <a:p>
                      <a:pPr marL="0" marR="0" algn="just">
                        <a:lnSpc>
                          <a:spcPct val="115000"/>
                        </a:lnSpc>
                        <a:spcAft>
                          <a:spcPts val="800"/>
                        </a:spcAft>
                        <a:buNone/>
                      </a:pPr>
                      <a:r>
                        <a:rPr lang="vi-VN" sz="2000" kern="100" dirty="0">
                          <a:effectLst/>
                          <a:latin typeface="Lato" panose="020F0502020204030203" pitchFamily="34" charset="0"/>
                          <a:ea typeface="Lato" panose="020F0502020204030203" pitchFamily="34" charset="0"/>
                          <a:cs typeface="Lato" panose="020F0502020204030203" pitchFamily="34" charset="0"/>
                        </a:rPr>
                        <a:t>Kết quả mong muốn.</a:t>
                      </a:r>
                      <a:endParaRPr lang="en-US" sz="2000" kern="100" dirty="0">
                        <a:effectLst/>
                        <a:latin typeface="Lato" panose="020F0502020204030203" pitchFamily="34" charset="0"/>
                        <a:ea typeface="Lato" panose="020F0502020204030203" pitchFamily="34" charset="0"/>
                        <a:cs typeface="Lato" panose="020F0502020204030203" pitchFamily="34" charset="0"/>
                      </a:endParaRPr>
                    </a:p>
                  </a:txBody>
                  <a:tcPr marL="68580" marR="68580" marT="0" marB="0"/>
                </a:tc>
                <a:extLst>
                  <a:ext uri="{0D108BD9-81ED-4DB2-BD59-A6C34878D82A}">
                    <a16:rowId xmlns:a16="http://schemas.microsoft.com/office/drawing/2014/main" val="2922554348"/>
                  </a:ext>
                </a:extLst>
              </a:tr>
            </a:tbl>
          </a:graphicData>
        </a:graphic>
      </p:graphicFrame>
    </p:spTree>
    <p:extLst>
      <p:ext uri="{BB962C8B-B14F-4D97-AF65-F5344CB8AC3E}">
        <p14:creationId xmlns:p14="http://schemas.microsoft.com/office/powerpoint/2010/main" val="815061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82E8384-1F2F-AEAB-F63C-72D04E581304}"/>
              </a:ext>
            </a:extLst>
          </p:cNvPr>
          <p:cNvSpPr>
            <a:spLocks noGrp="1"/>
          </p:cNvSpPr>
          <p:nvPr>
            <p:ph type="sldNum" sz="quarter" idx="12"/>
          </p:nvPr>
        </p:nvSpPr>
        <p:spPr/>
        <p:txBody>
          <a:bodyPr/>
          <a:lstStyle/>
          <a:p>
            <a:fld id="{9EA0BE3B-158A-4EDF-80DC-E394A0D1600F}" type="slidenum">
              <a:rPr lang="en-US" smtClean="0"/>
              <a:pPr/>
              <a:t>22</a:t>
            </a:fld>
            <a:endParaRPr lang="en-US" dirty="0"/>
          </a:p>
        </p:txBody>
      </p:sp>
      <p:sp>
        <p:nvSpPr>
          <p:cNvPr id="3" name="Title 2">
            <a:extLst>
              <a:ext uri="{FF2B5EF4-FFF2-40B4-BE49-F238E27FC236}">
                <a16:creationId xmlns:a16="http://schemas.microsoft.com/office/drawing/2014/main" id="{F5811EDB-5D3D-29EF-EABF-89E354097AFA}"/>
              </a:ext>
            </a:extLst>
          </p:cNvPr>
          <p:cNvSpPr>
            <a:spLocks noGrp="1"/>
          </p:cNvSpPr>
          <p:nvPr>
            <p:ph type="title"/>
          </p:nvPr>
        </p:nvSpPr>
        <p:spPr/>
        <p:txBody>
          <a:bodyPr/>
          <a:lstStyle/>
          <a:p>
            <a:r>
              <a:rPr lang="vi-VN" dirty="0"/>
              <a:t>Đối với nhân viên (2):</a:t>
            </a:r>
            <a:endParaRPr lang="en-US" dirty="0"/>
          </a:p>
        </p:txBody>
      </p:sp>
      <p:sp>
        <p:nvSpPr>
          <p:cNvPr id="4" name="Text Placeholder 3">
            <a:extLst>
              <a:ext uri="{FF2B5EF4-FFF2-40B4-BE49-F238E27FC236}">
                <a16:creationId xmlns:a16="http://schemas.microsoft.com/office/drawing/2014/main" id="{EDD0137C-42E2-1C96-C2BC-61E54002B799}"/>
              </a:ext>
            </a:extLst>
          </p:cNvPr>
          <p:cNvSpPr>
            <a:spLocks noGrp="1"/>
          </p:cNvSpPr>
          <p:nvPr>
            <p:ph type="body" sz="quarter" idx="13"/>
          </p:nvPr>
        </p:nvSpPr>
        <p:spPr/>
        <p:txBody>
          <a:bodyPr/>
          <a:lstStyle/>
          <a:p>
            <a:endParaRPr lang="en-US" dirty="0"/>
          </a:p>
        </p:txBody>
      </p:sp>
      <p:graphicFrame>
        <p:nvGraphicFramePr>
          <p:cNvPr id="5" name="Table 4">
            <a:extLst>
              <a:ext uri="{FF2B5EF4-FFF2-40B4-BE49-F238E27FC236}">
                <a16:creationId xmlns:a16="http://schemas.microsoft.com/office/drawing/2014/main" id="{5B07DCDD-9336-9DA3-D9E8-BA99D1FCF086}"/>
              </a:ext>
            </a:extLst>
          </p:cNvPr>
          <p:cNvGraphicFramePr>
            <a:graphicFrameLocks noGrp="1"/>
          </p:cNvGraphicFramePr>
          <p:nvPr>
            <p:extLst>
              <p:ext uri="{D42A27DB-BD31-4B8C-83A1-F6EECF244321}">
                <p14:modId xmlns:p14="http://schemas.microsoft.com/office/powerpoint/2010/main" val="1241364264"/>
              </p:ext>
            </p:extLst>
          </p:nvPr>
        </p:nvGraphicFramePr>
        <p:xfrm>
          <a:off x="170329" y="1326777"/>
          <a:ext cx="8738595" cy="4527176"/>
        </p:xfrm>
        <a:graphic>
          <a:graphicData uri="http://schemas.openxmlformats.org/drawingml/2006/table">
            <a:tbl>
              <a:tblPr firstRow="1" firstCol="1" bandRow="1">
                <a:tableStyleId>{5C22544A-7EE6-4342-B048-85BDC9FD1C3A}</a:tableStyleId>
              </a:tblPr>
              <a:tblGrid>
                <a:gridCol w="2923328">
                  <a:extLst>
                    <a:ext uri="{9D8B030D-6E8A-4147-A177-3AD203B41FA5}">
                      <a16:colId xmlns:a16="http://schemas.microsoft.com/office/drawing/2014/main" val="971705635"/>
                    </a:ext>
                  </a:extLst>
                </a:gridCol>
                <a:gridCol w="2901052">
                  <a:extLst>
                    <a:ext uri="{9D8B030D-6E8A-4147-A177-3AD203B41FA5}">
                      <a16:colId xmlns:a16="http://schemas.microsoft.com/office/drawing/2014/main" val="4272235831"/>
                    </a:ext>
                  </a:extLst>
                </a:gridCol>
                <a:gridCol w="2914215">
                  <a:extLst>
                    <a:ext uri="{9D8B030D-6E8A-4147-A177-3AD203B41FA5}">
                      <a16:colId xmlns:a16="http://schemas.microsoft.com/office/drawing/2014/main" val="2175145307"/>
                    </a:ext>
                  </a:extLst>
                </a:gridCol>
              </a:tblGrid>
              <a:tr h="1701821">
                <a:tc>
                  <a:txBody>
                    <a:bodyPr/>
                    <a:lstStyle/>
                    <a:p>
                      <a:pPr marL="0" marR="0" algn="just">
                        <a:lnSpc>
                          <a:spcPct val="115000"/>
                        </a:lnSpc>
                        <a:buNone/>
                      </a:pPr>
                      <a:r>
                        <a:rPr lang="vi-VN" sz="2400" kern="100">
                          <a:effectLst/>
                          <a:latin typeface="Lato" panose="020F0502020204030203" pitchFamily="34" charset="0"/>
                          <a:ea typeface="Lato" panose="020F0502020204030203" pitchFamily="34" charset="0"/>
                          <a:cs typeface="Lato" panose="020F0502020204030203" pitchFamily="34" charset="0"/>
                        </a:rPr>
                        <a:t>Tạo hóa đơn</a:t>
                      </a:r>
                      <a:endParaRPr lang="en-US" sz="24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tc>
                <a:tc>
                  <a:txBody>
                    <a:bodyPr/>
                    <a:lstStyle/>
                    <a:p>
                      <a:pPr marL="0" marR="0" algn="just">
                        <a:lnSpc>
                          <a:spcPct val="115000"/>
                        </a:lnSpc>
                        <a:buNone/>
                      </a:pPr>
                      <a:r>
                        <a:rPr lang="vi-VN" sz="2400" kern="100">
                          <a:effectLst/>
                          <a:latin typeface="Lato" panose="020F0502020204030203" pitchFamily="34" charset="0"/>
                          <a:ea typeface="Lato" panose="020F0502020204030203" pitchFamily="34" charset="0"/>
                          <a:cs typeface="Lato" panose="020F0502020204030203" pitchFamily="34" charset="0"/>
                        </a:rPr>
                        <a:t>Các thông tin của hóa đơn, sản phẩm trong hóa đơn đó.</a:t>
                      </a:r>
                      <a:endParaRPr lang="en-US" sz="24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tc>
                <a:tc>
                  <a:txBody>
                    <a:bodyPr/>
                    <a:lstStyle/>
                    <a:p>
                      <a:pPr marL="0" marR="0" algn="just">
                        <a:lnSpc>
                          <a:spcPct val="115000"/>
                        </a:lnSpc>
                        <a:spcAft>
                          <a:spcPts val="800"/>
                        </a:spcAft>
                        <a:buNone/>
                      </a:pPr>
                      <a:r>
                        <a:rPr lang="vi-VN" sz="2400" kern="100">
                          <a:effectLst/>
                          <a:latin typeface="Lato" panose="020F0502020204030203" pitchFamily="34" charset="0"/>
                          <a:ea typeface="Lato" panose="020F0502020204030203" pitchFamily="34" charset="0"/>
                          <a:cs typeface="Lato" panose="020F0502020204030203" pitchFamily="34" charset="0"/>
                        </a:rPr>
                        <a:t>Hóa đơn mới được tạo.</a:t>
                      </a:r>
                      <a:endParaRPr lang="en-US" sz="24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tc>
                <a:extLst>
                  <a:ext uri="{0D108BD9-81ED-4DB2-BD59-A6C34878D82A}">
                    <a16:rowId xmlns:a16="http://schemas.microsoft.com/office/drawing/2014/main" val="3395539090"/>
                  </a:ext>
                </a:extLst>
              </a:tr>
              <a:tr h="1701821">
                <a:tc>
                  <a:txBody>
                    <a:bodyPr/>
                    <a:lstStyle/>
                    <a:p>
                      <a:pPr marL="0" marR="0" algn="just">
                        <a:lnSpc>
                          <a:spcPct val="115000"/>
                        </a:lnSpc>
                        <a:buNone/>
                      </a:pPr>
                      <a:r>
                        <a:rPr lang="vi-VN" sz="2400" kern="100">
                          <a:effectLst/>
                          <a:latin typeface="Lato" panose="020F0502020204030203" pitchFamily="34" charset="0"/>
                          <a:ea typeface="Lato" panose="020F0502020204030203" pitchFamily="34" charset="0"/>
                          <a:cs typeface="Lato" panose="020F0502020204030203" pitchFamily="34" charset="0"/>
                        </a:rPr>
                        <a:t>Nhập hàng</a:t>
                      </a:r>
                      <a:endParaRPr lang="en-US" sz="24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tc>
                <a:tc>
                  <a:txBody>
                    <a:bodyPr/>
                    <a:lstStyle/>
                    <a:p>
                      <a:pPr marL="0" marR="0" algn="just">
                        <a:lnSpc>
                          <a:spcPct val="115000"/>
                        </a:lnSpc>
                        <a:buNone/>
                      </a:pPr>
                      <a:r>
                        <a:rPr lang="vi-VN" sz="2400" kern="100">
                          <a:effectLst/>
                          <a:latin typeface="Lato" panose="020F0502020204030203" pitchFamily="34" charset="0"/>
                          <a:ea typeface="Lato" panose="020F0502020204030203" pitchFamily="34" charset="0"/>
                          <a:cs typeface="Lato" panose="020F0502020204030203" pitchFamily="34" charset="0"/>
                        </a:rPr>
                        <a:t>Thông tin biên bản nhập hàng, các lô được nhập.</a:t>
                      </a:r>
                      <a:endParaRPr lang="en-US" sz="24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tc>
                <a:tc>
                  <a:txBody>
                    <a:bodyPr/>
                    <a:lstStyle/>
                    <a:p>
                      <a:pPr marL="0" marR="0" algn="just">
                        <a:lnSpc>
                          <a:spcPct val="115000"/>
                        </a:lnSpc>
                        <a:spcAft>
                          <a:spcPts val="800"/>
                        </a:spcAft>
                        <a:buNone/>
                      </a:pPr>
                      <a:r>
                        <a:rPr lang="vi-VN" sz="2400" kern="100">
                          <a:effectLst/>
                          <a:latin typeface="Lato" panose="020F0502020204030203" pitchFamily="34" charset="0"/>
                          <a:ea typeface="Lato" panose="020F0502020204030203" pitchFamily="34" charset="0"/>
                          <a:cs typeface="Lato" panose="020F0502020204030203" pitchFamily="34" charset="0"/>
                        </a:rPr>
                        <a:t>Biên bản được nhập.</a:t>
                      </a:r>
                      <a:endParaRPr lang="en-US" sz="24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tc>
                <a:extLst>
                  <a:ext uri="{0D108BD9-81ED-4DB2-BD59-A6C34878D82A}">
                    <a16:rowId xmlns:a16="http://schemas.microsoft.com/office/drawing/2014/main" val="3437221496"/>
                  </a:ext>
                </a:extLst>
              </a:tr>
              <a:tr h="1123534">
                <a:tc>
                  <a:txBody>
                    <a:bodyPr/>
                    <a:lstStyle/>
                    <a:p>
                      <a:pPr marL="0" marR="0" algn="just">
                        <a:lnSpc>
                          <a:spcPct val="115000"/>
                        </a:lnSpc>
                        <a:buNone/>
                      </a:pPr>
                      <a:r>
                        <a:rPr lang="vi-VN" sz="2400" kern="100">
                          <a:effectLst/>
                          <a:latin typeface="Lato" panose="020F0502020204030203" pitchFamily="34" charset="0"/>
                          <a:ea typeface="Lato" panose="020F0502020204030203" pitchFamily="34" charset="0"/>
                          <a:cs typeface="Lato" panose="020F0502020204030203" pitchFamily="34" charset="0"/>
                        </a:rPr>
                        <a:t>Nhà cung cấp</a:t>
                      </a:r>
                      <a:endParaRPr lang="en-US" sz="24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tc>
                <a:tc>
                  <a:txBody>
                    <a:bodyPr/>
                    <a:lstStyle/>
                    <a:p>
                      <a:pPr marL="0" marR="0" algn="just">
                        <a:lnSpc>
                          <a:spcPct val="115000"/>
                        </a:lnSpc>
                        <a:buNone/>
                      </a:pPr>
                      <a:r>
                        <a:rPr lang="vi-VN" sz="2400" kern="100">
                          <a:effectLst/>
                          <a:latin typeface="Lato" panose="020F0502020204030203" pitchFamily="34" charset="0"/>
                          <a:ea typeface="Lato" panose="020F0502020204030203" pitchFamily="34" charset="0"/>
                          <a:cs typeface="Lato" panose="020F0502020204030203" pitchFamily="34" charset="0"/>
                        </a:rPr>
                        <a:t> </a:t>
                      </a:r>
                      <a:endParaRPr lang="en-US" sz="24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tc>
                <a:tc>
                  <a:txBody>
                    <a:bodyPr/>
                    <a:lstStyle/>
                    <a:p>
                      <a:pPr marL="0" marR="0" algn="just">
                        <a:lnSpc>
                          <a:spcPct val="115000"/>
                        </a:lnSpc>
                        <a:spcAft>
                          <a:spcPts val="800"/>
                        </a:spcAft>
                        <a:buNone/>
                      </a:pPr>
                      <a:r>
                        <a:rPr lang="vi-VN" sz="2400" kern="100" dirty="0">
                          <a:effectLst/>
                          <a:latin typeface="Lato" panose="020F0502020204030203" pitchFamily="34" charset="0"/>
                          <a:ea typeface="Lato" panose="020F0502020204030203" pitchFamily="34" charset="0"/>
                          <a:cs typeface="Lato" panose="020F0502020204030203" pitchFamily="34" charset="0"/>
                        </a:rPr>
                        <a:t>Xem thông tin Nhà cung cấp.</a:t>
                      </a:r>
                      <a:endParaRPr lang="en-US" sz="2400" kern="100" dirty="0">
                        <a:effectLst/>
                        <a:latin typeface="Lato" panose="020F0502020204030203" pitchFamily="34" charset="0"/>
                        <a:ea typeface="Lato" panose="020F0502020204030203" pitchFamily="34" charset="0"/>
                        <a:cs typeface="Lato" panose="020F0502020204030203" pitchFamily="34" charset="0"/>
                      </a:endParaRPr>
                    </a:p>
                  </a:txBody>
                  <a:tcPr marL="68580" marR="68580" marT="0" marB="0"/>
                </a:tc>
                <a:extLst>
                  <a:ext uri="{0D108BD9-81ED-4DB2-BD59-A6C34878D82A}">
                    <a16:rowId xmlns:a16="http://schemas.microsoft.com/office/drawing/2014/main" val="464832977"/>
                  </a:ext>
                </a:extLst>
              </a:tr>
            </a:tbl>
          </a:graphicData>
        </a:graphic>
      </p:graphicFrame>
    </p:spTree>
    <p:extLst>
      <p:ext uri="{BB962C8B-B14F-4D97-AF65-F5344CB8AC3E}">
        <p14:creationId xmlns:p14="http://schemas.microsoft.com/office/powerpoint/2010/main" val="145253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8E47F4F-0A1E-4F40-F80F-F6C126529D0C}"/>
              </a:ext>
            </a:extLst>
          </p:cNvPr>
          <p:cNvSpPr>
            <a:spLocks noGrp="1"/>
          </p:cNvSpPr>
          <p:nvPr>
            <p:ph type="sldNum" sz="quarter" idx="12"/>
          </p:nvPr>
        </p:nvSpPr>
        <p:spPr/>
        <p:txBody>
          <a:bodyPr/>
          <a:lstStyle/>
          <a:p>
            <a:fld id="{9EA0BE3B-158A-4EDF-80DC-E394A0D1600F}" type="slidenum">
              <a:rPr lang="en-US" smtClean="0"/>
              <a:pPr/>
              <a:t>23</a:t>
            </a:fld>
            <a:endParaRPr lang="en-US" dirty="0"/>
          </a:p>
        </p:txBody>
      </p:sp>
      <p:sp>
        <p:nvSpPr>
          <p:cNvPr id="3" name="Title 2">
            <a:extLst>
              <a:ext uri="{FF2B5EF4-FFF2-40B4-BE49-F238E27FC236}">
                <a16:creationId xmlns:a16="http://schemas.microsoft.com/office/drawing/2014/main" id="{6AA1D56F-45B4-C577-D92B-1DCADCC9A949}"/>
              </a:ext>
            </a:extLst>
          </p:cNvPr>
          <p:cNvSpPr>
            <a:spLocks noGrp="1"/>
          </p:cNvSpPr>
          <p:nvPr>
            <p:ph type="title"/>
          </p:nvPr>
        </p:nvSpPr>
        <p:spPr/>
        <p:txBody>
          <a:bodyPr/>
          <a:lstStyle/>
          <a:p>
            <a:r>
              <a:rPr lang="vi-VN" dirty="0"/>
              <a:t>Giao diện chính của nhân viên:</a:t>
            </a:r>
            <a:endParaRPr lang="en-US" dirty="0"/>
          </a:p>
        </p:txBody>
      </p:sp>
      <p:sp>
        <p:nvSpPr>
          <p:cNvPr id="4" name="Text Placeholder 3">
            <a:extLst>
              <a:ext uri="{FF2B5EF4-FFF2-40B4-BE49-F238E27FC236}">
                <a16:creationId xmlns:a16="http://schemas.microsoft.com/office/drawing/2014/main" id="{8A90DBB7-6266-9781-FC45-9BE3C3682E91}"/>
              </a:ext>
            </a:extLst>
          </p:cNvPr>
          <p:cNvSpPr>
            <a:spLocks noGrp="1"/>
          </p:cNvSpPr>
          <p:nvPr>
            <p:ph type="body" sz="quarter" idx="13"/>
          </p:nvPr>
        </p:nvSpPr>
        <p:spPr/>
        <p:txBody>
          <a:bodyPr/>
          <a:lstStyle/>
          <a:p>
            <a:endParaRPr lang="en-US" dirty="0"/>
          </a:p>
        </p:txBody>
      </p:sp>
      <p:pic>
        <p:nvPicPr>
          <p:cNvPr id="6" name="Picture 5">
            <a:extLst>
              <a:ext uri="{FF2B5EF4-FFF2-40B4-BE49-F238E27FC236}">
                <a16:creationId xmlns:a16="http://schemas.microsoft.com/office/drawing/2014/main" id="{DD2DCE09-F1AE-8F6E-DC0F-488BDCCBCEEC}"/>
              </a:ext>
            </a:extLst>
          </p:cNvPr>
          <p:cNvPicPr>
            <a:picLocks noChangeAspect="1"/>
          </p:cNvPicPr>
          <p:nvPr/>
        </p:nvPicPr>
        <p:blipFill>
          <a:blip r:embed="rId2"/>
          <a:stretch>
            <a:fillRect/>
          </a:stretch>
        </p:blipFill>
        <p:spPr>
          <a:xfrm>
            <a:off x="0" y="532283"/>
            <a:ext cx="9144000" cy="5793434"/>
          </a:xfrm>
          <a:prstGeom prst="rect">
            <a:avLst/>
          </a:prstGeom>
        </p:spPr>
      </p:pic>
    </p:spTree>
    <p:extLst>
      <p:ext uri="{BB962C8B-B14F-4D97-AF65-F5344CB8AC3E}">
        <p14:creationId xmlns:p14="http://schemas.microsoft.com/office/powerpoint/2010/main" val="6591360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D1EB9C1-B5D0-9B8E-3D10-A5F4CCA7ADFA}"/>
              </a:ext>
            </a:extLst>
          </p:cNvPr>
          <p:cNvSpPr>
            <a:spLocks noGrp="1"/>
          </p:cNvSpPr>
          <p:nvPr>
            <p:ph type="sldNum" sz="quarter" idx="12"/>
          </p:nvPr>
        </p:nvSpPr>
        <p:spPr/>
        <p:txBody>
          <a:bodyPr/>
          <a:lstStyle/>
          <a:p>
            <a:fld id="{9EA0BE3B-158A-4EDF-80DC-E394A0D1600F}" type="slidenum">
              <a:rPr lang="en-US" smtClean="0"/>
              <a:pPr/>
              <a:t>24</a:t>
            </a:fld>
            <a:endParaRPr lang="en-US" dirty="0"/>
          </a:p>
        </p:txBody>
      </p:sp>
      <p:sp>
        <p:nvSpPr>
          <p:cNvPr id="3" name="Title 2">
            <a:extLst>
              <a:ext uri="{FF2B5EF4-FFF2-40B4-BE49-F238E27FC236}">
                <a16:creationId xmlns:a16="http://schemas.microsoft.com/office/drawing/2014/main" id="{A81AF83A-3059-5177-9D0F-B606B9B0C392}"/>
              </a:ext>
            </a:extLst>
          </p:cNvPr>
          <p:cNvSpPr>
            <a:spLocks noGrp="1"/>
          </p:cNvSpPr>
          <p:nvPr>
            <p:ph type="title"/>
          </p:nvPr>
        </p:nvSpPr>
        <p:spPr/>
        <p:txBody>
          <a:bodyPr/>
          <a:lstStyle/>
          <a:p>
            <a:r>
              <a:rPr lang="vi-VN" dirty="0"/>
              <a:t>Đối với quản lí:		</a:t>
            </a:r>
            <a:endParaRPr lang="en-US" dirty="0"/>
          </a:p>
        </p:txBody>
      </p:sp>
      <p:sp>
        <p:nvSpPr>
          <p:cNvPr id="4" name="Text Placeholder 3">
            <a:extLst>
              <a:ext uri="{FF2B5EF4-FFF2-40B4-BE49-F238E27FC236}">
                <a16:creationId xmlns:a16="http://schemas.microsoft.com/office/drawing/2014/main" id="{A03F1680-45AF-6AE0-EEAB-04FD138C3668}"/>
              </a:ext>
            </a:extLst>
          </p:cNvPr>
          <p:cNvSpPr>
            <a:spLocks noGrp="1"/>
          </p:cNvSpPr>
          <p:nvPr>
            <p:ph type="body" sz="quarter" idx="13"/>
          </p:nvPr>
        </p:nvSpPr>
        <p:spPr/>
        <p:txBody>
          <a:bodyPr/>
          <a:lstStyle/>
          <a:p>
            <a:r>
              <a:rPr lang="vi-VN" dirty="0"/>
              <a:t>Tương tự nhân viên, quản lí cũng có các chức năng chính với Khách hàng, Kho, Nhập hàng, Nhà cung cấp. Tuy nhiên để quản lí cả nhân viên của mình nên quản lí sẽ có thêm các chức năng mở rộng:</a:t>
            </a:r>
          </a:p>
          <a:p>
            <a:pPr marL="0" indent="0">
              <a:buNone/>
            </a:pPr>
            <a:endParaRPr lang="en-US" dirty="0"/>
          </a:p>
        </p:txBody>
      </p:sp>
    </p:spTree>
    <p:extLst>
      <p:ext uri="{BB962C8B-B14F-4D97-AF65-F5344CB8AC3E}">
        <p14:creationId xmlns:p14="http://schemas.microsoft.com/office/powerpoint/2010/main" val="15578817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FC3EB6D-76E9-B038-5A27-FFCCD08101C0}"/>
              </a:ext>
            </a:extLst>
          </p:cNvPr>
          <p:cNvSpPr>
            <a:spLocks noGrp="1"/>
          </p:cNvSpPr>
          <p:nvPr>
            <p:ph type="sldNum" sz="quarter" idx="12"/>
          </p:nvPr>
        </p:nvSpPr>
        <p:spPr/>
        <p:txBody>
          <a:bodyPr/>
          <a:lstStyle/>
          <a:p>
            <a:fld id="{9EA0BE3B-158A-4EDF-80DC-E394A0D1600F}" type="slidenum">
              <a:rPr lang="en-US" smtClean="0"/>
              <a:pPr/>
              <a:t>25</a:t>
            </a:fld>
            <a:endParaRPr lang="en-US" dirty="0"/>
          </a:p>
        </p:txBody>
      </p:sp>
      <p:sp>
        <p:nvSpPr>
          <p:cNvPr id="3" name="Title 2">
            <a:extLst>
              <a:ext uri="{FF2B5EF4-FFF2-40B4-BE49-F238E27FC236}">
                <a16:creationId xmlns:a16="http://schemas.microsoft.com/office/drawing/2014/main" id="{00ADE5F2-1A1D-E385-7E7A-8C5EE1E59865}"/>
              </a:ext>
            </a:extLst>
          </p:cNvPr>
          <p:cNvSpPr>
            <a:spLocks noGrp="1"/>
          </p:cNvSpPr>
          <p:nvPr>
            <p:ph type="title"/>
          </p:nvPr>
        </p:nvSpPr>
        <p:spPr/>
        <p:txBody>
          <a:bodyPr/>
          <a:lstStyle/>
          <a:p>
            <a:r>
              <a:rPr lang="vi-VN" dirty="0"/>
              <a:t>Đối với quản lí (2):</a:t>
            </a:r>
            <a:endParaRPr lang="en-US" dirty="0"/>
          </a:p>
        </p:txBody>
      </p:sp>
      <p:sp>
        <p:nvSpPr>
          <p:cNvPr id="4" name="Text Placeholder 3">
            <a:extLst>
              <a:ext uri="{FF2B5EF4-FFF2-40B4-BE49-F238E27FC236}">
                <a16:creationId xmlns:a16="http://schemas.microsoft.com/office/drawing/2014/main" id="{F46A409F-F07F-20C6-CCC4-E3E284174D51}"/>
              </a:ext>
            </a:extLst>
          </p:cNvPr>
          <p:cNvSpPr>
            <a:spLocks noGrp="1"/>
          </p:cNvSpPr>
          <p:nvPr>
            <p:ph type="body" sz="quarter" idx="13"/>
          </p:nvPr>
        </p:nvSpPr>
        <p:spPr/>
        <p:txBody>
          <a:bodyPr/>
          <a:lstStyle/>
          <a:p>
            <a:endParaRPr lang="en-US"/>
          </a:p>
        </p:txBody>
      </p:sp>
      <p:graphicFrame>
        <p:nvGraphicFramePr>
          <p:cNvPr id="5" name="Table 4">
            <a:extLst>
              <a:ext uri="{FF2B5EF4-FFF2-40B4-BE49-F238E27FC236}">
                <a16:creationId xmlns:a16="http://schemas.microsoft.com/office/drawing/2014/main" id="{0718A070-DD0D-21DB-FC05-4070D6D102D7}"/>
              </a:ext>
            </a:extLst>
          </p:cNvPr>
          <p:cNvGraphicFramePr>
            <a:graphicFrameLocks noGrp="1"/>
          </p:cNvGraphicFramePr>
          <p:nvPr>
            <p:extLst>
              <p:ext uri="{D42A27DB-BD31-4B8C-83A1-F6EECF244321}">
                <p14:modId xmlns:p14="http://schemas.microsoft.com/office/powerpoint/2010/main" val="2933622776"/>
              </p:ext>
            </p:extLst>
          </p:nvPr>
        </p:nvGraphicFramePr>
        <p:xfrm>
          <a:off x="0" y="904351"/>
          <a:ext cx="9215717" cy="5452215"/>
        </p:xfrm>
        <a:graphic>
          <a:graphicData uri="http://schemas.openxmlformats.org/drawingml/2006/table">
            <a:tbl>
              <a:tblPr firstRow="1" firstCol="1" bandRow="1">
                <a:tableStyleId>{5C22544A-7EE6-4342-B048-85BDC9FD1C3A}</a:tableStyleId>
              </a:tblPr>
              <a:tblGrid>
                <a:gridCol w="3101755">
                  <a:extLst>
                    <a:ext uri="{9D8B030D-6E8A-4147-A177-3AD203B41FA5}">
                      <a16:colId xmlns:a16="http://schemas.microsoft.com/office/drawing/2014/main" val="2299741353"/>
                    </a:ext>
                  </a:extLst>
                </a:gridCol>
                <a:gridCol w="3087745">
                  <a:extLst>
                    <a:ext uri="{9D8B030D-6E8A-4147-A177-3AD203B41FA5}">
                      <a16:colId xmlns:a16="http://schemas.microsoft.com/office/drawing/2014/main" val="1808274619"/>
                    </a:ext>
                  </a:extLst>
                </a:gridCol>
                <a:gridCol w="3026217">
                  <a:extLst>
                    <a:ext uri="{9D8B030D-6E8A-4147-A177-3AD203B41FA5}">
                      <a16:colId xmlns:a16="http://schemas.microsoft.com/office/drawing/2014/main" val="634014160"/>
                    </a:ext>
                  </a:extLst>
                </a:gridCol>
              </a:tblGrid>
              <a:tr h="216824">
                <a:tc>
                  <a:txBody>
                    <a:bodyPr/>
                    <a:lstStyle/>
                    <a:p>
                      <a:pPr marL="0" marR="0" algn="just">
                        <a:lnSpc>
                          <a:spcPct val="115000"/>
                        </a:lnSpc>
                        <a:buNone/>
                      </a:pPr>
                      <a:r>
                        <a:rPr lang="vi-VN" sz="2000" kern="100">
                          <a:effectLst/>
                          <a:latin typeface="Lato" panose="020F0502020204030203" pitchFamily="34" charset="0"/>
                          <a:ea typeface="Lato" panose="020F0502020204030203" pitchFamily="34" charset="0"/>
                          <a:cs typeface="Lato" panose="020F0502020204030203" pitchFamily="34" charset="0"/>
                        </a:rPr>
                        <a:t>Chức năng</a:t>
                      </a:r>
                      <a:endParaRPr lang="en-US" sz="2000" kern="100">
                        <a:effectLst/>
                        <a:latin typeface="Lato" panose="020F0502020204030203" pitchFamily="34" charset="0"/>
                        <a:ea typeface="Lato" panose="020F0502020204030203" pitchFamily="34" charset="0"/>
                        <a:cs typeface="Lato" panose="020F0502020204030203" pitchFamily="34" charset="0"/>
                      </a:endParaRPr>
                    </a:p>
                  </a:txBody>
                  <a:tcPr marL="43428" marR="43428" marT="0" marB="0"/>
                </a:tc>
                <a:tc>
                  <a:txBody>
                    <a:bodyPr/>
                    <a:lstStyle/>
                    <a:p>
                      <a:pPr marL="0" marR="0" algn="just">
                        <a:lnSpc>
                          <a:spcPct val="115000"/>
                        </a:lnSpc>
                        <a:buNone/>
                      </a:pPr>
                      <a:r>
                        <a:rPr lang="vi-VN" sz="2000" kern="100">
                          <a:effectLst/>
                          <a:latin typeface="Lato" panose="020F0502020204030203" pitchFamily="34" charset="0"/>
                          <a:ea typeface="Lato" panose="020F0502020204030203" pitchFamily="34" charset="0"/>
                          <a:cs typeface="Lato" panose="020F0502020204030203" pitchFamily="34" charset="0"/>
                        </a:rPr>
                        <a:t>Đầu vào</a:t>
                      </a:r>
                      <a:endParaRPr lang="en-US" sz="2000" kern="100">
                        <a:effectLst/>
                        <a:latin typeface="Lato" panose="020F0502020204030203" pitchFamily="34" charset="0"/>
                        <a:ea typeface="Lato" panose="020F0502020204030203" pitchFamily="34" charset="0"/>
                        <a:cs typeface="Lato" panose="020F0502020204030203" pitchFamily="34" charset="0"/>
                      </a:endParaRPr>
                    </a:p>
                  </a:txBody>
                  <a:tcPr marL="43428" marR="43428" marT="0" marB="0"/>
                </a:tc>
                <a:tc>
                  <a:txBody>
                    <a:bodyPr/>
                    <a:lstStyle/>
                    <a:p>
                      <a:pPr marL="0" marR="0" algn="just">
                        <a:lnSpc>
                          <a:spcPct val="115000"/>
                        </a:lnSpc>
                        <a:spcAft>
                          <a:spcPts val="800"/>
                        </a:spcAft>
                        <a:buNone/>
                      </a:pPr>
                      <a:r>
                        <a:rPr lang="vi-VN" sz="2000" kern="100">
                          <a:effectLst/>
                          <a:latin typeface="Lato" panose="020F0502020204030203" pitchFamily="34" charset="0"/>
                          <a:ea typeface="Lato" panose="020F0502020204030203" pitchFamily="34" charset="0"/>
                          <a:cs typeface="Lato" panose="020F0502020204030203" pitchFamily="34" charset="0"/>
                        </a:rPr>
                        <a:t>Đầu ra</a:t>
                      </a:r>
                      <a:endParaRPr lang="en-US" sz="2000" kern="100">
                        <a:effectLst/>
                        <a:latin typeface="Lato" panose="020F0502020204030203" pitchFamily="34" charset="0"/>
                        <a:ea typeface="Lato" panose="020F0502020204030203" pitchFamily="34" charset="0"/>
                        <a:cs typeface="Lato" panose="020F0502020204030203" pitchFamily="34" charset="0"/>
                      </a:endParaRPr>
                    </a:p>
                  </a:txBody>
                  <a:tcPr marL="43428" marR="43428" marT="0" marB="0"/>
                </a:tc>
                <a:extLst>
                  <a:ext uri="{0D108BD9-81ED-4DB2-BD59-A6C34878D82A}">
                    <a16:rowId xmlns:a16="http://schemas.microsoft.com/office/drawing/2014/main" val="1345782025"/>
                  </a:ext>
                </a:extLst>
              </a:tr>
              <a:tr h="216824">
                <a:tc>
                  <a:txBody>
                    <a:bodyPr/>
                    <a:lstStyle/>
                    <a:p>
                      <a:pPr marL="0" marR="0" algn="just">
                        <a:lnSpc>
                          <a:spcPct val="115000"/>
                        </a:lnSpc>
                        <a:buNone/>
                      </a:pPr>
                      <a:r>
                        <a:rPr lang="vi-VN" sz="2000" kern="100">
                          <a:effectLst/>
                          <a:latin typeface="Lato" panose="020F0502020204030203" pitchFamily="34" charset="0"/>
                          <a:ea typeface="Lato" panose="020F0502020204030203" pitchFamily="34" charset="0"/>
                          <a:cs typeface="Lato" panose="020F0502020204030203" pitchFamily="34" charset="0"/>
                        </a:rPr>
                        <a:t>Quản lí nhân viên</a:t>
                      </a:r>
                      <a:endParaRPr lang="en-US" sz="2000" kern="100">
                        <a:effectLst/>
                        <a:latin typeface="Lato" panose="020F0502020204030203" pitchFamily="34" charset="0"/>
                        <a:ea typeface="Lato" panose="020F0502020204030203" pitchFamily="34" charset="0"/>
                        <a:cs typeface="Lato" panose="020F0502020204030203" pitchFamily="34" charset="0"/>
                      </a:endParaRPr>
                    </a:p>
                  </a:txBody>
                  <a:tcPr marL="43428" marR="43428" marT="0" marB="0"/>
                </a:tc>
                <a:tc>
                  <a:txBody>
                    <a:bodyPr/>
                    <a:lstStyle/>
                    <a:p>
                      <a:pPr marL="0" marR="0" algn="just">
                        <a:lnSpc>
                          <a:spcPct val="115000"/>
                        </a:lnSpc>
                        <a:buNone/>
                      </a:pPr>
                      <a:r>
                        <a:rPr lang="vi-VN" sz="2000" kern="100">
                          <a:effectLst/>
                          <a:latin typeface="Lato" panose="020F0502020204030203" pitchFamily="34" charset="0"/>
                          <a:ea typeface="Lato" panose="020F0502020204030203" pitchFamily="34" charset="0"/>
                          <a:cs typeface="Lato" panose="020F0502020204030203" pitchFamily="34" charset="0"/>
                        </a:rPr>
                        <a:t>Họ tên NV</a:t>
                      </a:r>
                      <a:endParaRPr lang="en-US" sz="2000" kern="100">
                        <a:effectLst/>
                        <a:latin typeface="Lato" panose="020F0502020204030203" pitchFamily="34" charset="0"/>
                        <a:ea typeface="Lato" panose="020F0502020204030203" pitchFamily="34" charset="0"/>
                        <a:cs typeface="Lato" panose="020F0502020204030203" pitchFamily="34" charset="0"/>
                      </a:endParaRPr>
                    </a:p>
                  </a:txBody>
                  <a:tcPr marL="43428" marR="43428" marT="0" marB="0"/>
                </a:tc>
                <a:tc>
                  <a:txBody>
                    <a:bodyPr/>
                    <a:lstStyle/>
                    <a:p>
                      <a:pPr marL="0" marR="0" algn="just">
                        <a:lnSpc>
                          <a:spcPct val="115000"/>
                        </a:lnSpc>
                        <a:spcAft>
                          <a:spcPts val="800"/>
                        </a:spcAft>
                        <a:buNone/>
                      </a:pPr>
                      <a:r>
                        <a:rPr lang="vi-VN" sz="2000" kern="100">
                          <a:effectLst/>
                          <a:latin typeface="Lato" panose="020F0502020204030203" pitchFamily="34" charset="0"/>
                          <a:ea typeface="Lato" panose="020F0502020204030203" pitchFamily="34" charset="0"/>
                          <a:cs typeface="Lato" panose="020F0502020204030203" pitchFamily="34" charset="0"/>
                        </a:rPr>
                        <a:t>Thông tin nhân viên.</a:t>
                      </a:r>
                      <a:endParaRPr lang="en-US" sz="2000" kern="100">
                        <a:effectLst/>
                        <a:latin typeface="Lato" panose="020F0502020204030203" pitchFamily="34" charset="0"/>
                        <a:ea typeface="Lato" panose="020F0502020204030203" pitchFamily="34" charset="0"/>
                        <a:cs typeface="Lato" panose="020F0502020204030203" pitchFamily="34" charset="0"/>
                      </a:endParaRPr>
                    </a:p>
                  </a:txBody>
                  <a:tcPr marL="43428" marR="43428" marT="0" marB="0"/>
                </a:tc>
                <a:extLst>
                  <a:ext uri="{0D108BD9-81ED-4DB2-BD59-A6C34878D82A}">
                    <a16:rowId xmlns:a16="http://schemas.microsoft.com/office/drawing/2014/main" val="860012779"/>
                  </a:ext>
                </a:extLst>
              </a:tr>
              <a:tr h="676206">
                <a:tc>
                  <a:txBody>
                    <a:bodyPr/>
                    <a:lstStyle/>
                    <a:p>
                      <a:pPr marL="0" marR="0" algn="just">
                        <a:lnSpc>
                          <a:spcPct val="115000"/>
                        </a:lnSpc>
                        <a:buNone/>
                      </a:pPr>
                      <a:r>
                        <a:rPr lang="vi-VN" sz="2000" kern="100">
                          <a:effectLst/>
                          <a:latin typeface="Lato" panose="020F0502020204030203" pitchFamily="34" charset="0"/>
                          <a:ea typeface="Lato" panose="020F0502020204030203" pitchFamily="34" charset="0"/>
                          <a:cs typeface="Lato" panose="020F0502020204030203" pitchFamily="34" charset="0"/>
                        </a:rPr>
                        <a:t>Thêm lịch làm việc</a:t>
                      </a:r>
                      <a:endParaRPr lang="en-US" sz="2000" kern="100">
                        <a:effectLst/>
                        <a:latin typeface="Lato" panose="020F0502020204030203" pitchFamily="34" charset="0"/>
                        <a:ea typeface="Lato" panose="020F0502020204030203" pitchFamily="34" charset="0"/>
                        <a:cs typeface="Lato" panose="020F0502020204030203" pitchFamily="34" charset="0"/>
                      </a:endParaRPr>
                    </a:p>
                  </a:txBody>
                  <a:tcPr marL="43428" marR="43428" marT="0" marB="0"/>
                </a:tc>
                <a:tc>
                  <a:txBody>
                    <a:bodyPr/>
                    <a:lstStyle/>
                    <a:p>
                      <a:pPr marL="0" marR="0" algn="just">
                        <a:lnSpc>
                          <a:spcPct val="115000"/>
                        </a:lnSpc>
                        <a:buNone/>
                      </a:pPr>
                      <a:r>
                        <a:rPr lang="vi-VN" sz="2000" kern="100">
                          <a:effectLst/>
                          <a:latin typeface="Lato" panose="020F0502020204030203" pitchFamily="34" charset="0"/>
                          <a:ea typeface="Lato" panose="020F0502020204030203" pitchFamily="34" charset="0"/>
                          <a:cs typeface="Lato" panose="020F0502020204030203" pitchFamily="34" charset="0"/>
                        </a:rPr>
                        <a:t>Tháng, nhân viên, lịch làm việc, ngày bắt đầu làm</a:t>
                      </a:r>
                      <a:endParaRPr lang="en-US" sz="2000" kern="100">
                        <a:effectLst/>
                        <a:latin typeface="Lato" panose="020F0502020204030203" pitchFamily="34" charset="0"/>
                        <a:ea typeface="Lato" panose="020F0502020204030203" pitchFamily="34" charset="0"/>
                        <a:cs typeface="Lato" panose="020F0502020204030203" pitchFamily="34" charset="0"/>
                      </a:endParaRPr>
                    </a:p>
                  </a:txBody>
                  <a:tcPr marL="43428" marR="43428" marT="0" marB="0"/>
                </a:tc>
                <a:tc>
                  <a:txBody>
                    <a:bodyPr/>
                    <a:lstStyle/>
                    <a:p>
                      <a:pPr marL="0" marR="0" algn="just">
                        <a:lnSpc>
                          <a:spcPct val="115000"/>
                        </a:lnSpc>
                        <a:spcAft>
                          <a:spcPts val="800"/>
                        </a:spcAft>
                        <a:buNone/>
                      </a:pPr>
                      <a:r>
                        <a:rPr lang="vi-VN" sz="2000" kern="100">
                          <a:effectLst/>
                          <a:latin typeface="Lato" panose="020F0502020204030203" pitchFamily="34" charset="0"/>
                          <a:ea typeface="Lato" panose="020F0502020204030203" pitchFamily="34" charset="0"/>
                          <a:cs typeface="Lato" panose="020F0502020204030203" pitchFamily="34" charset="0"/>
                        </a:rPr>
                        <a:t>Nhân viên đã được gán lịch làm việc.</a:t>
                      </a:r>
                      <a:endParaRPr lang="en-US" sz="2000" kern="100">
                        <a:effectLst/>
                        <a:latin typeface="Lato" panose="020F0502020204030203" pitchFamily="34" charset="0"/>
                        <a:ea typeface="Lato" panose="020F0502020204030203" pitchFamily="34" charset="0"/>
                        <a:cs typeface="Lato" panose="020F0502020204030203" pitchFamily="34" charset="0"/>
                      </a:endParaRPr>
                    </a:p>
                  </a:txBody>
                  <a:tcPr marL="43428" marR="43428" marT="0" marB="0"/>
                </a:tc>
                <a:extLst>
                  <a:ext uri="{0D108BD9-81ED-4DB2-BD59-A6C34878D82A}">
                    <a16:rowId xmlns:a16="http://schemas.microsoft.com/office/drawing/2014/main" val="640028346"/>
                  </a:ext>
                </a:extLst>
              </a:tr>
              <a:tr h="446515">
                <a:tc>
                  <a:txBody>
                    <a:bodyPr/>
                    <a:lstStyle/>
                    <a:p>
                      <a:pPr marL="0" marR="0" algn="just">
                        <a:lnSpc>
                          <a:spcPct val="115000"/>
                        </a:lnSpc>
                        <a:buNone/>
                      </a:pPr>
                      <a:r>
                        <a:rPr lang="vi-VN" sz="2000" kern="100">
                          <a:effectLst/>
                          <a:latin typeface="Lato" panose="020F0502020204030203" pitchFamily="34" charset="0"/>
                          <a:ea typeface="Lato" panose="020F0502020204030203" pitchFamily="34" charset="0"/>
                          <a:cs typeface="Lato" panose="020F0502020204030203" pitchFamily="34" charset="0"/>
                        </a:rPr>
                        <a:t>Điểm danh</a:t>
                      </a:r>
                      <a:endParaRPr lang="en-US" sz="2000" kern="100">
                        <a:effectLst/>
                        <a:latin typeface="Lato" panose="020F0502020204030203" pitchFamily="34" charset="0"/>
                        <a:ea typeface="Lato" panose="020F0502020204030203" pitchFamily="34" charset="0"/>
                        <a:cs typeface="Lato" panose="020F0502020204030203" pitchFamily="34" charset="0"/>
                      </a:endParaRPr>
                    </a:p>
                  </a:txBody>
                  <a:tcPr marL="43428" marR="43428" marT="0" marB="0"/>
                </a:tc>
                <a:tc>
                  <a:txBody>
                    <a:bodyPr/>
                    <a:lstStyle/>
                    <a:p>
                      <a:pPr marL="0" marR="0" algn="just">
                        <a:lnSpc>
                          <a:spcPct val="115000"/>
                        </a:lnSpc>
                        <a:buNone/>
                      </a:pPr>
                      <a:r>
                        <a:rPr lang="vi-VN" sz="2000" kern="100">
                          <a:effectLst/>
                          <a:latin typeface="Lato" panose="020F0502020204030203" pitchFamily="34" charset="0"/>
                          <a:ea typeface="Lato" panose="020F0502020204030203" pitchFamily="34" charset="0"/>
                          <a:cs typeface="Lato" panose="020F0502020204030203" pitchFamily="34" charset="0"/>
                        </a:rPr>
                        <a:t>Ngày, tên NV, trạng thái</a:t>
                      </a:r>
                      <a:endParaRPr lang="en-US" sz="2000" kern="100">
                        <a:effectLst/>
                        <a:latin typeface="Lato" panose="020F0502020204030203" pitchFamily="34" charset="0"/>
                        <a:ea typeface="Lato" panose="020F0502020204030203" pitchFamily="34" charset="0"/>
                        <a:cs typeface="Lato" panose="020F0502020204030203" pitchFamily="34" charset="0"/>
                      </a:endParaRPr>
                    </a:p>
                  </a:txBody>
                  <a:tcPr marL="43428" marR="43428" marT="0" marB="0"/>
                </a:tc>
                <a:tc>
                  <a:txBody>
                    <a:bodyPr/>
                    <a:lstStyle/>
                    <a:p>
                      <a:pPr marL="0" marR="0" algn="just">
                        <a:lnSpc>
                          <a:spcPct val="115000"/>
                        </a:lnSpc>
                        <a:spcAft>
                          <a:spcPts val="800"/>
                        </a:spcAft>
                        <a:buNone/>
                      </a:pPr>
                      <a:r>
                        <a:rPr lang="vi-VN" sz="2000" kern="100">
                          <a:effectLst/>
                          <a:latin typeface="Lato" panose="020F0502020204030203" pitchFamily="34" charset="0"/>
                          <a:ea typeface="Lato" panose="020F0502020204030203" pitchFamily="34" charset="0"/>
                          <a:cs typeface="Lato" panose="020F0502020204030203" pitchFamily="34" charset="0"/>
                        </a:rPr>
                        <a:t>Kết quả điểm danh nhân viên sẽ nhìn thấy được.</a:t>
                      </a:r>
                      <a:endParaRPr lang="en-US" sz="2000" kern="100">
                        <a:effectLst/>
                        <a:latin typeface="Lato" panose="020F0502020204030203" pitchFamily="34" charset="0"/>
                        <a:ea typeface="Lato" panose="020F0502020204030203" pitchFamily="34" charset="0"/>
                        <a:cs typeface="Lato" panose="020F0502020204030203" pitchFamily="34" charset="0"/>
                      </a:endParaRPr>
                    </a:p>
                  </a:txBody>
                  <a:tcPr marL="43428" marR="43428" marT="0" marB="0"/>
                </a:tc>
                <a:extLst>
                  <a:ext uri="{0D108BD9-81ED-4DB2-BD59-A6C34878D82A}">
                    <a16:rowId xmlns:a16="http://schemas.microsoft.com/office/drawing/2014/main" val="1224348918"/>
                  </a:ext>
                </a:extLst>
              </a:tr>
              <a:tr h="446515">
                <a:tc>
                  <a:txBody>
                    <a:bodyPr/>
                    <a:lstStyle/>
                    <a:p>
                      <a:pPr marL="0" marR="0" algn="just">
                        <a:lnSpc>
                          <a:spcPct val="115000"/>
                        </a:lnSpc>
                        <a:buNone/>
                      </a:pPr>
                      <a:r>
                        <a:rPr lang="vi-VN" sz="2000" kern="100">
                          <a:effectLst/>
                          <a:latin typeface="Lato" panose="020F0502020204030203" pitchFamily="34" charset="0"/>
                          <a:ea typeface="Lato" panose="020F0502020204030203" pitchFamily="34" charset="0"/>
                          <a:cs typeface="Lato" panose="020F0502020204030203" pitchFamily="34" charset="0"/>
                        </a:rPr>
                        <a:t>Lương</a:t>
                      </a:r>
                      <a:endParaRPr lang="en-US" sz="2000" kern="100">
                        <a:effectLst/>
                        <a:latin typeface="Lato" panose="020F0502020204030203" pitchFamily="34" charset="0"/>
                        <a:ea typeface="Lato" panose="020F0502020204030203" pitchFamily="34" charset="0"/>
                        <a:cs typeface="Lato" panose="020F0502020204030203" pitchFamily="34" charset="0"/>
                      </a:endParaRPr>
                    </a:p>
                  </a:txBody>
                  <a:tcPr marL="43428" marR="43428" marT="0" marB="0"/>
                </a:tc>
                <a:tc>
                  <a:txBody>
                    <a:bodyPr/>
                    <a:lstStyle/>
                    <a:p>
                      <a:pPr marL="0" marR="0" algn="just">
                        <a:lnSpc>
                          <a:spcPct val="115000"/>
                        </a:lnSpc>
                        <a:buNone/>
                      </a:pPr>
                      <a:r>
                        <a:rPr lang="vi-VN" sz="2000" kern="100">
                          <a:effectLst/>
                          <a:latin typeface="Lato" panose="020F0502020204030203" pitchFamily="34" charset="0"/>
                          <a:ea typeface="Lato" panose="020F0502020204030203" pitchFamily="34" charset="0"/>
                          <a:cs typeface="Lato" panose="020F0502020204030203" pitchFamily="34" charset="0"/>
                        </a:rPr>
                        <a:t>Cập nhật, chỉnh sửa bảng lương</a:t>
                      </a:r>
                      <a:endParaRPr lang="en-US" sz="2000" kern="100">
                        <a:effectLst/>
                        <a:latin typeface="Lato" panose="020F0502020204030203" pitchFamily="34" charset="0"/>
                        <a:ea typeface="Lato" panose="020F0502020204030203" pitchFamily="34" charset="0"/>
                        <a:cs typeface="Lato" panose="020F0502020204030203" pitchFamily="34" charset="0"/>
                      </a:endParaRPr>
                    </a:p>
                  </a:txBody>
                  <a:tcPr marL="43428" marR="43428" marT="0" marB="0"/>
                </a:tc>
                <a:tc>
                  <a:txBody>
                    <a:bodyPr/>
                    <a:lstStyle/>
                    <a:p>
                      <a:pPr marL="0" marR="0" algn="just">
                        <a:lnSpc>
                          <a:spcPct val="115000"/>
                        </a:lnSpc>
                        <a:spcAft>
                          <a:spcPts val="800"/>
                        </a:spcAft>
                        <a:buNone/>
                      </a:pPr>
                      <a:r>
                        <a:rPr lang="vi-VN" sz="2000" kern="100">
                          <a:effectLst/>
                          <a:latin typeface="Lato" panose="020F0502020204030203" pitchFamily="34" charset="0"/>
                          <a:ea typeface="Lato" panose="020F0502020204030203" pitchFamily="34" charset="0"/>
                          <a:cs typeface="Lato" panose="020F0502020204030203" pitchFamily="34" charset="0"/>
                        </a:rPr>
                        <a:t>Bảng lương mới được tạo.</a:t>
                      </a:r>
                      <a:endParaRPr lang="en-US" sz="2000" kern="100">
                        <a:effectLst/>
                        <a:latin typeface="Lato" panose="020F0502020204030203" pitchFamily="34" charset="0"/>
                        <a:ea typeface="Lato" panose="020F0502020204030203" pitchFamily="34" charset="0"/>
                        <a:cs typeface="Lato" panose="020F0502020204030203" pitchFamily="34" charset="0"/>
                      </a:endParaRPr>
                    </a:p>
                  </a:txBody>
                  <a:tcPr marL="43428" marR="43428" marT="0" marB="0"/>
                </a:tc>
                <a:extLst>
                  <a:ext uri="{0D108BD9-81ED-4DB2-BD59-A6C34878D82A}">
                    <a16:rowId xmlns:a16="http://schemas.microsoft.com/office/drawing/2014/main" val="3588372055"/>
                  </a:ext>
                </a:extLst>
              </a:tr>
              <a:tr h="770937">
                <a:tc>
                  <a:txBody>
                    <a:bodyPr/>
                    <a:lstStyle/>
                    <a:p>
                      <a:pPr marL="0" marR="0" algn="just">
                        <a:lnSpc>
                          <a:spcPct val="115000"/>
                        </a:lnSpc>
                        <a:buNone/>
                      </a:pPr>
                      <a:r>
                        <a:rPr lang="vi-VN" sz="2000" kern="100">
                          <a:effectLst/>
                          <a:latin typeface="Lato" panose="020F0502020204030203" pitchFamily="34" charset="0"/>
                          <a:ea typeface="Lato" panose="020F0502020204030203" pitchFamily="34" charset="0"/>
                          <a:cs typeface="Lato" panose="020F0502020204030203" pitchFamily="34" charset="0"/>
                        </a:rPr>
                        <a:t>Thêm bảng lương mới</a:t>
                      </a:r>
                      <a:endParaRPr lang="en-US" sz="2000" kern="100">
                        <a:effectLst/>
                        <a:latin typeface="Lato" panose="020F0502020204030203" pitchFamily="34" charset="0"/>
                        <a:ea typeface="Lato" panose="020F0502020204030203" pitchFamily="34" charset="0"/>
                        <a:cs typeface="Lato" panose="020F0502020204030203" pitchFamily="34" charset="0"/>
                      </a:endParaRPr>
                    </a:p>
                  </a:txBody>
                  <a:tcPr marL="43428" marR="43428" marT="0" marB="0"/>
                </a:tc>
                <a:tc>
                  <a:txBody>
                    <a:bodyPr/>
                    <a:lstStyle/>
                    <a:p>
                      <a:pPr marL="0" marR="0" algn="just">
                        <a:lnSpc>
                          <a:spcPct val="115000"/>
                        </a:lnSpc>
                        <a:buNone/>
                      </a:pPr>
                      <a:r>
                        <a:rPr lang="vi-VN" sz="2000" kern="100">
                          <a:effectLst/>
                          <a:latin typeface="Lato" panose="020F0502020204030203" pitchFamily="34" charset="0"/>
                          <a:ea typeface="Lato" panose="020F0502020204030203" pitchFamily="34" charset="0"/>
                          <a:cs typeface="Lato" panose="020F0502020204030203" pitchFamily="34" charset="0"/>
                        </a:rPr>
                        <a:t> </a:t>
                      </a:r>
                      <a:endParaRPr lang="en-US" sz="2000" kern="100">
                        <a:effectLst/>
                        <a:latin typeface="Lato" panose="020F0502020204030203" pitchFamily="34" charset="0"/>
                        <a:ea typeface="Lato" panose="020F0502020204030203" pitchFamily="34" charset="0"/>
                        <a:cs typeface="Lato" panose="020F0502020204030203" pitchFamily="34" charset="0"/>
                      </a:endParaRPr>
                    </a:p>
                  </a:txBody>
                  <a:tcPr marL="43428" marR="43428" marT="0" marB="0"/>
                </a:tc>
                <a:tc>
                  <a:txBody>
                    <a:bodyPr/>
                    <a:lstStyle/>
                    <a:p>
                      <a:pPr marL="0" marR="0" algn="just">
                        <a:lnSpc>
                          <a:spcPct val="115000"/>
                        </a:lnSpc>
                        <a:spcAft>
                          <a:spcPts val="800"/>
                        </a:spcAft>
                        <a:buNone/>
                      </a:pPr>
                      <a:r>
                        <a:rPr lang="vi-VN" sz="2000" kern="100">
                          <a:effectLst/>
                          <a:latin typeface="Lato" panose="020F0502020204030203" pitchFamily="34" charset="0"/>
                          <a:ea typeface="Lato" panose="020F0502020204030203" pitchFamily="34" charset="0"/>
                          <a:cs typeface="Lato" panose="020F0502020204030203" pitchFamily="34" charset="0"/>
                        </a:rPr>
                        <a:t>Tạo thêm 1 bảng lương rỗng chờ quản lí cập nhật.</a:t>
                      </a:r>
                      <a:endParaRPr lang="en-US" sz="2000" kern="100">
                        <a:effectLst/>
                        <a:latin typeface="Lato" panose="020F0502020204030203" pitchFamily="34" charset="0"/>
                        <a:ea typeface="Lato" panose="020F0502020204030203" pitchFamily="34" charset="0"/>
                        <a:cs typeface="Lato" panose="020F0502020204030203" pitchFamily="34" charset="0"/>
                      </a:endParaRPr>
                    </a:p>
                  </a:txBody>
                  <a:tcPr marL="43428" marR="43428" marT="0" marB="0"/>
                </a:tc>
                <a:extLst>
                  <a:ext uri="{0D108BD9-81ED-4DB2-BD59-A6C34878D82A}">
                    <a16:rowId xmlns:a16="http://schemas.microsoft.com/office/drawing/2014/main" val="2031241238"/>
                  </a:ext>
                </a:extLst>
              </a:tr>
              <a:tr h="676206">
                <a:tc>
                  <a:txBody>
                    <a:bodyPr/>
                    <a:lstStyle/>
                    <a:p>
                      <a:pPr marL="0" marR="0" algn="just">
                        <a:lnSpc>
                          <a:spcPct val="115000"/>
                        </a:lnSpc>
                        <a:buNone/>
                      </a:pPr>
                      <a:r>
                        <a:rPr lang="vi-VN" sz="2000" kern="100">
                          <a:effectLst/>
                          <a:latin typeface="Lato" panose="020F0502020204030203" pitchFamily="34" charset="0"/>
                          <a:ea typeface="Lato" panose="020F0502020204030203" pitchFamily="34" charset="0"/>
                          <a:cs typeface="Lato" panose="020F0502020204030203" pitchFamily="34" charset="0"/>
                        </a:rPr>
                        <a:t>Biên bản xử lí</a:t>
                      </a:r>
                      <a:endParaRPr lang="en-US" sz="2000" kern="100">
                        <a:effectLst/>
                        <a:latin typeface="Lato" panose="020F0502020204030203" pitchFamily="34" charset="0"/>
                        <a:ea typeface="Lato" panose="020F0502020204030203" pitchFamily="34" charset="0"/>
                        <a:cs typeface="Lato" panose="020F0502020204030203" pitchFamily="34" charset="0"/>
                      </a:endParaRPr>
                    </a:p>
                  </a:txBody>
                  <a:tcPr marL="43428" marR="43428" marT="0" marB="0"/>
                </a:tc>
                <a:tc>
                  <a:txBody>
                    <a:bodyPr/>
                    <a:lstStyle/>
                    <a:p>
                      <a:pPr marL="0" marR="0" algn="just">
                        <a:lnSpc>
                          <a:spcPct val="115000"/>
                        </a:lnSpc>
                        <a:buNone/>
                      </a:pPr>
                      <a:r>
                        <a:rPr lang="vi-VN" sz="2000" kern="100">
                          <a:effectLst/>
                          <a:latin typeface="Lato" panose="020F0502020204030203" pitchFamily="34" charset="0"/>
                          <a:ea typeface="Lato" panose="020F0502020204030203" pitchFamily="34" charset="0"/>
                          <a:cs typeface="Lato" panose="020F0502020204030203" pitchFamily="34" charset="0"/>
                        </a:rPr>
                        <a:t>Tạo biên bản xử lí, chọn 1 lô hàng, điền nội dung xử lí.</a:t>
                      </a:r>
                      <a:endParaRPr lang="en-US" sz="2000" kern="100">
                        <a:effectLst/>
                        <a:latin typeface="Lato" panose="020F0502020204030203" pitchFamily="34" charset="0"/>
                        <a:ea typeface="Lato" panose="020F0502020204030203" pitchFamily="34" charset="0"/>
                        <a:cs typeface="Lato" panose="020F0502020204030203" pitchFamily="34" charset="0"/>
                      </a:endParaRPr>
                    </a:p>
                  </a:txBody>
                  <a:tcPr marL="43428" marR="43428" marT="0" marB="0"/>
                </a:tc>
                <a:tc>
                  <a:txBody>
                    <a:bodyPr/>
                    <a:lstStyle/>
                    <a:p>
                      <a:pPr marL="0" marR="0" algn="just">
                        <a:lnSpc>
                          <a:spcPct val="115000"/>
                        </a:lnSpc>
                        <a:spcAft>
                          <a:spcPts val="800"/>
                        </a:spcAft>
                        <a:buNone/>
                      </a:pPr>
                      <a:r>
                        <a:rPr lang="vi-VN" sz="2000" kern="100" dirty="0">
                          <a:effectLst/>
                          <a:latin typeface="Lato" panose="020F0502020204030203" pitchFamily="34" charset="0"/>
                          <a:ea typeface="Lato" panose="020F0502020204030203" pitchFamily="34" charset="0"/>
                          <a:cs typeface="Lato" panose="020F0502020204030203" pitchFamily="34" charset="0"/>
                        </a:rPr>
                        <a:t>Biên bản được khởi tạo.</a:t>
                      </a:r>
                      <a:endParaRPr lang="en-US" sz="2000" kern="100" dirty="0">
                        <a:effectLst/>
                        <a:latin typeface="Lato" panose="020F0502020204030203" pitchFamily="34" charset="0"/>
                        <a:ea typeface="Lato" panose="020F0502020204030203" pitchFamily="34" charset="0"/>
                        <a:cs typeface="Lato" panose="020F0502020204030203" pitchFamily="34" charset="0"/>
                      </a:endParaRPr>
                    </a:p>
                  </a:txBody>
                  <a:tcPr marL="43428" marR="43428" marT="0" marB="0"/>
                </a:tc>
                <a:extLst>
                  <a:ext uri="{0D108BD9-81ED-4DB2-BD59-A6C34878D82A}">
                    <a16:rowId xmlns:a16="http://schemas.microsoft.com/office/drawing/2014/main" val="2479262847"/>
                  </a:ext>
                </a:extLst>
              </a:tr>
              <a:tr h="676206">
                <a:tc>
                  <a:txBody>
                    <a:bodyPr/>
                    <a:lstStyle/>
                    <a:p>
                      <a:pPr marL="0" marR="0" algn="just">
                        <a:lnSpc>
                          <a:spcPct val="115000"/>
                        </a:lnSpc>
                        <a:buNone/>
                      </a:pPr>
                      <a:r>
                        <a:rPr lang="vi-VN" sz="2000" kern="100">
                          <a:effectLst/>
                          <a:latin typeface="Lato" panose="020F0502020204030203" pitchFamily="34" charset="0"/>
                          <a:ea typeface="Lato" panose="020F0502020204030203" pitchFamily="34" charset="0"/>
                          <a:cs typeface="Lato" panose="020F0502020204030203" pitchFamily="34" charset="0"/>
                        </a:rPr>
                        <a:t>Biên bản kiểm kê</a:t>
                      </a:r>
                      <a:endParaRPr lang="en-US" sz="2000" kern="100">
                        <a:effectLst/>
                        <a:latin typeface="Lato" panose="020F0502020204030203" pitchFamily="34" charset="0"/>
                        <a:ea typeface="Lato" panose="020F0502020204030203" pitchFamily="34" charset="0"/>
                        <a:cs typeface="Lato" panose="020F0502020204030203" pitchFamily="34" charset="0"/>
                      </a:endParaRPr>
                    </a:p>
                  </a:txBody>
                  <a:tcPr marL="43428" marR="43428" marT="0" marB="0"/>
                </a:tc>
                <a:tc>
                  <a:txBody>
                    <a:bodyPr/>
                    <a:lstStyle/>
                    <a:p>
                      <a:pPr marL="0" marR="0" algn="just">
                        <a:lnSpc>
                          <a:spcPct val="115000"/>
                        </a:lnSpc>
                        <a:buNone/>
                      </a:pPr>
                      <a:r>
                        <a:rPr lang="vi-VN" sz="2000" kern="100">
                          <a:effectLst/>
                          <a:latin typeface="Lato" panose="020F0502020204030203" pitchFamily="34" charset="0"/>
                          <a:ea typeface="Lato" panose="020F0502020204030203" pitchFamily="34" charset="0"/>
                          <a:cs typeface="Lato" panose="020F0502020204030203" pitchFamily="34" charset="0"/>
                        </a:rPr>
                        <a:t>Tạo 1 biên bản kiểm kê, chọn nhiều lô hàng, điều chỉnh giá trị thực tế</a:t>
                      </a:r>
                      <a:endParaRPr lang="en-US" sz="2000" kern="100">
                        <a:effectLst/>
                        <a:latin typeface="Lato" panose="020F0502020204030203" pitchFamily="34" charset="0"/>
                        <a:ea typeface="Lato" panose="020F0502020204030203" pitchFamily="34" charset="0"/>
                        <a:cs typeface="Lato" panose="020F0502020204030203" pitchFamily="34" charset="0"/>
                      </a:endParaRPr>
                    </a:p>
                  </a:txBody>
                  <a:tcPr marL="43428" marR="43428" marT="0" marB="0"/>
                </a:tc>
                <a:tc>
                  <a:txBody>
                    <a:bodyPr/>
                    <a:lstStyle/>
                    <a:p>
                      <a:pPr marL="0" marR="0" algn="just">
                        <a:lnSpc>
                          <a:spcPct val="115000"/>
                        </a:lnSpc>
                        <a:spcAft>
                          <a:spcPts val="800"/>
                        </a:spcAft>
                        <a:buNone/>
                      </a:pPr>
                      <a:r>
                        <a:rPr lang="vi-VN" sz="2000" kern="100" dirty="0">
                          <a:effectLst/>
                          <a:latin typeface="Lato" panose="020F0502020204030203" pitchFamily="34" charset="0"/>
                          <a:ea typeface="Lato" panose="020F0502020204030203" pitchFamily="34" charset="0"/>
                          <a:cs typeface="Lato" panose="020F0502020204030203" pitchFamily="34" charset="0"/>
                        </a:rPr>
                        <a:t>Biên bản được khởi tạo.</a:t>
                      </a:r>
                      <a:endParaRPr lang="en-US" sz="2000" kern="100" dirty="0">
                        <a:effectLst/>
                        <a:latin typeface="Lato" panose="020F0502020204030203" pitchFamily="34" charset="0"/>
                        <a:ea typeface="Lato" panose="020F0502020204030203" pitchFamily="34" charset="0"/>
                        <a:cs typeface="Lato" panose="020F0502020204030203" pitchFamily="34" charset="0"/>
                      </a:endParaRPr>
                    </a:p>
                  </a:txBody>
                  <a:tcPr marL="43428" marR="43428" marT="0" marB="0"/>
                </a:tc>
                <a:extLst>
                  <a:ext uri="{0D108BD9-81ED-4DB2-BD59-A6C34878D82A}">
                    <a16:rowId xmlns:a16="http://schemas.microsoft.com/office/drawing/2014/main" val="2267041897"/>
                  </a:ext>
                </a:extLst>
              </a:tr>
            </a:tbl>
          </a:graphicData>
        </a:graphic>
      </p:graphicFrame>
    </p:spTree>
    <p:extLst>
      <p:ext uri="{BB962C8B-B14F-4D97-AF65-F5344CB8AC3E}">
        <p14:creationId xmlns:p14="http://schemas.microsoft.com/office/powerpoint/2010/main" val="41720910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D2F56EC-68FC-60B6-2990-84255E06E02B}"/>
              </a:ext>
            </a:extLst>
          </p:cNvPr>
          <p:cNvSpPr>
            <a:spLocks noGrp="1"/>
          </p:cNvSpPr>
          <p:nvPr>
            <p:ph type="sldNum" sz="quarter" idx="12"/>
          </p:nvPr>
        </p:nvSpPr>
        <p:spPr/>
        <p:txBody>
          <a:bodyPr/>
          <a:lstStyle/>
          <a:p>
            <a:fld id="{9EA0BE3B-158A-4EDF-80DC-E394A0D1600F}" type="slidenum">
              <a:rPr lang="en-US" smtClean="0"/>
              <a:pPr/>
              <a:t>26</a:t>
            </a:fld>
            <a:endParaRPr lang="en-US" dirty="0"/>
          </a:p>
        </p:txBody>
      </p:sp>
      <p:sp>
        <p:nvSpPr>
          <p:cNvPr id="3" name="Title 2">
            <a:extLst>
              <a:ext uri="{FF2B5EF4-FFF2-40B4-BE49-F238E27FC236}">
                <a16:creationId xmlns:a16="http://schemas.microsoft.com/office/drawing/2014/main" id="{67B2B515-D3ED-6B4E-AA45-66AD1EE78099}"/>
              </a:ext>
            </a:extLst>
          </p:cNvPr>
          <p:cNvSpPr>
            <a:spLocks noGrp="1"/>
          </p:cNvSpPr>
          <p:nvPr>
            <p:ph type="title"/>
          </p:nvPr>
        </p:nvSpPr>
        <p:spPr/>
        <p:txBody>
          <a:bodyPr/>
          <a:lstStyle/>
          <a:p>
            <a:r>
              <a:rPr lang="vi-VN" dirty="0"/>
              <a:t>Giao diện quản lí:</a:t>
            </a:r>
            <a:endParaRPr lang="en-US" dirty="0"/>
          </a:p>
        </p:txBody>
      </p:sp>
      <p:sp>
        <p:nvSpPr>
          <p:cNvPr id="4" name="Text Placeholder 3">
            <a:extLst>
              <a:ext uri="{FF2B5EF4-FFF2-40B4-BE49-F238E27FC236}">
                <a16:creationId xmlns:a16="http://schemas.microsoft.com/office/drawing/2014/main" id="{928E1F90-0F22-4E18-7D94-C6D1D2FD3D53}"/>
              </a:ext>
            </a:extLst>
          </p:cNvPr>
          <p:cNvSpPr>
            <a:spLocks noGrp="1"/>
          </p:cNvSpPr>
          <p:nvPr>
            <p:ph type="body" sz="quarter" idx="13"/>
          </p:nvPr>
        </p:nvSpPr>
        <p:spPr/>
        <p:txBody>
          <a:bodyPr/>
          <a:lstStyle/>
          <a:p>
            <a:endParaRPr lang="en-US" dirty="0"/>
          </a:p>
        </p:txBody>
      </p:sp>
      <p:pic>
        <p:nvPicPr>
          <p:cNvPr id="6" name="Picture 5">
            <a:extLst>
              <a:ext uri="{FF2B5EF4-FFF2-40B4-BE49-F238E27FC236}">
                <a16:creationId xmlns:a16="http://schemas.microsoft.com/office/drawing/2014/main" id="{F6986BD2-704F-C50E-1FEA-7EB471125E2A}"/>
              </a:ext>
            </a:extLst>
          </p:cNvPr>
          <p:cNvPicPr>
            <a:picLocks noChangeAspect="1"/>
          </p:cNvPicPr>
          <p:nvPr/>
        </p:nvPicPr>
        <p:blipFill>
          <a:blip r:embed="rId2"/>
          <a:stretch>
            <a:fillRect/>
          </a:stretch>
        </p:blipFill>
        <p:spPr>
          <a:xfrm>
            <a:off x="0" y="573024"/>
            <a:ext cx="9144000" cy="5711952"/>
          </a:xfrm>
          <a:prstGeom prst="rect">
            <a:avLst/>
          </a:prstGeom>
        </p:spPr>
      </p:pic>
    </p:spTree>
    <p:extLst>
      <p:ext uri="{BB962C8B-B14F-4D97-AF65-F5344CB8AC3E}">
        <p14:creationId xmlns:p14="http://schemas.microsoft.com/office/powerpoint/2010/main" val="35283443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96B5CD8-E799-1C85-B948-E5CF0C3D6940}"/>
              </a:ext>
            </a:extLst>
          </p:cNvPr>
          <p:cNvSpPr>
            <a:spLocks noGrp="1"/>
          </p:cNvSpPr>
          <p:nvPr>
            <p:ph type="sldNum" sz="quarter" idx="12"/>
          </p:nvPr>
        </p:nvSpPr>
        <p:spPr/>
        <p:txBody>
          <a:bodyPr/>
          <a:lstStyle/>
          <a:p>
            <a:fld id="{9EA0BE3B-158A-4EDF-80DC-E394A0D1600F}" type="slidenum">
              <a:rPr lang="en-US" smtClean="0"/>
              <a:pPr/>
              <a:t>27</a:t>
            </a:fld>
            <a:endParaRPr lang="en-US" dirty="0"/>
          </a:p>
        </p:txBody>
      </p:sp>
      <p:sp>
        <p:nvSpPr>
          <p:cNvPr id="3" name="Title 2">
            <a:extLst>
              <a:ext uri="{FF2B5EF4-FFF2-40B4-BE49-F238E27FC236}">
                <a16:creationId xmlns:a16="http://schemas.microsoft.com/office/drawing/2014/main" id="{B596D569-CA51-964E-2142-8390915C3B05}"/>
              </a:ext>
            </a:extLst>
          </p:cNvPr>
          <p:cNvSpPr>
            <a:spLocks noGrp="1"/>
          </p:cNvSpPr>
          <p:nvPr>
            <p:ph type="title"/>
          </p:nvPr>
        </p:nvSpPr>
        <p:spPr/>
        <p:txBody>
          <a:bodyPr/>
          <a:lstStyle/>
          <a:p>
            <a:r>
              <a:rPr lang="vi-VN" dirty="0"/>
              <a:t>Sơ đồ thực thể liên kết:</a:t>
            </a:r>
            <a:endParaRPr lang="en-US" dirty="0"/>
          </a:p>
        </p:txBody>
      </p:sp>
      <p:sp>
        <p:nvSpPr>
          <p:cNvPr id="4" name="Text Placeholder 3">
            <a:extLst>
              <a:ext uri="{FF2B5EF4-FFF2-40B4-BE49-F238E27FC236}">
                <a16:creationId xmlns:a16="http://schemas.microsoft.com/office/drawing/2014/main" id="{53E1AF9C-D35B-578C-9306-C30AB852F1BA}"/>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3097757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83DDEDB-9523-3E68-95D3-8161D2BDE68E}"/>
              </a:ext>
            </a:extLst>
          </p:cNvPr>
          <p:cNvSpPr>
            <a:spLocks noGrp="1"/>
          </p:cNvSpPr>
          <p:nvPr>
            <p:ph type="sldNum" sz="quarter" idx="12"/>
          </p:nvPr>
        </p:nvSpPr>
        <p:spPr/>
        <p:txBody>
          <a:bodyPr/>
          <a:lstStyle/>
          <a:p>
            <a:fld id="{9EA0BE3B-158A-4EDF-80DC-E394A0D1600F}" type="slidenum">
              <a:rPr lang="en-US" smtClean="0"/>
              <a:pPr/>
              <a:t>28</a:t>
            </a:fld>
            <a:endParaRPr lang="en-US" dirty="0"/>
          </a:p>
        </p:txBody>
      </p:sp>
      <p:sp>
        <p:nvSpPr>
          <p:cNvPr id="3" name="Title 2">
            <a:extLst>
              <a:ext uri="{FF2B5EF4-FFF2-40B4-BE49-F238E27FC236}">
                <a16:creationId xmlns:a16="http://schemas.microsoft.com/office/drawing/2014/main" id="{ED825540-1985-A143-B862-7F8B6510001E}"/>
              </a:ext>
            </a:extLst>
          </p:cNvPr>
          <p:cNvSpPr>
            <a:spLocks noGrp="1"/>
          </p:cNvSpPr>
          <p:nvPr>
            <p:ph type="title"/>
          </p:nvPr>
        </p:nvSpPr>
        <p:spPr/>
        <p:txBody>
          <a:bodyPr/>
          <a:lstStyle/>
          <a:p>
            <a:endParaRPr lang="en-US"/>
          </a:p>
        </p:txBody>
      </p:sp>
      <p:sp>
        <p:nvSpPr>
          <p:cNvPr id="4" name="Text Placeholder 3">
            <a:extLst>
              <a:ext uri="{FF2B5EF4-FFF2-40B4-BE49-F238E27FC236}">
                <a16:creationId xmlns:a16="http://schemas.microsoft.com/office/drawing/2014/main" id="{9022957E-6A5D-553C-9F1C-24A649DAE027}"/>
              </a:ext>
            </a:extLst>
          </p:cNvPr>
          <p:cNvSpPr>
            <a:spLocks noGrp="1"/>
          </p:cNvSpPr>
          <p:nvPr>
            <p:ph type="body" sz="quarter" idx="13"/>
          </p:nvPr>
        </p:nvSpPr>
        <p:spPr/>
        <p:txBody>
          <a:bodyPr/>
          <a:lstStyle/>
          <a:p>
            <a:endParaRPr lang="en-US"/>
          </a:p>
        </p:txBody>
      </p:sp>
      <p:pic>
        <p:nvPicPr>
          <p:cNvPr id="5" name="Picture 4" descr="A diagram of a company&#10;&#10;AI-generated content may be incorrect.">
            <a:extLst>
              <a:ext uri="{FF2B5EF4-FFF2-40B4-BE49-F238E27FC236}">
                <a16:creationId xmlns:a16="http://schemas.microsoft.com/office/drawing/2014/main" id="{A74186D1-F265-207F-3152-FB27C19CBEB9}"/>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9143999" cy="6858000"/>
          </a:xfrm>
          <a:prstGeom prst="rect">
            <a:avLst/>
          </a:prstGeom>
          <a:noFill/>
          <a:ln>
            <a:noFill/>
          </a:ln>
        </p:spPr>
      </p:pic>
    </p:spTree>
    <p:extLst>
      <p:ext uri="{BB962C8B-B14F-4D97-AF65-F5344CB8AC3E}">
        <p14:creationId xmlns:p14="http://schemas.microsoft.com/office/powerpoint/2010/main" val="2705017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70AE088-43A4-5D40-8263-45969AB42A00}"/>
              </a:ext>
            </a:extLst>
          </p:cNvPr>
          <p:cNvSpPr>
            <a:spLocks noGrp="1"/>
          </p:cNvSpPr>
          <p:nvPr>
            <p:ph type="sldNum" sz="quarter" idx="12"/>
          </p:nvPr>
        </p:nvSpPr>
        <p:spPr/>
        <p:txBody>
          <a:bodyPr/>
          <a:lstStyle/>
          <a:p>
            <a:fld id="{9EA0BE3B-158A-4EDF-80DC-E394A0D1600F}" type="slidenum">
              <a:rPr lang="en-US" smtClean="0"/>
              <a:pPr/>
              <a:t>29</a:t>
            </a:fld>
            <a:endParaRPr lang="en-US" dirty="0"/>
          </a:p>
        </p:txBody>
      </p:sp>
      <p:sp>
        <p:nvSpPr>
          <p:cNvPr id="3" name="Title 2">
            <a:extLst>
              <a:ext uri="{FF2B5EF4-FFF2-40B4-BE49-F238E27FC236}">
                <a16:creationId xmlns:a16="http://schemas.microsoft.com/office/drawing/2014/main" id="{0498DF71-557A-9115-2A5A-4E6B2DA39479}"/>
              </a:ext>
            </a:extLst>
          </p:cNvPr>
          <p:cNvSpPr>
            <a:spLocks noGrp="1"/>
          </p:cNvSpPr>
          <p:nvPr>
            <p:ph type="title"/>
          </p:nvPr>
        </p:nvSpPr>
        <p:spPr/>
        <p:txBody>
          <a:bodyPr/>
          <a:lstStyle/>
          <a:p>
            <a:r>
              <a:rPr lang="vi-VN" dirty="0"/>
              <a:t>Chuyển sang SDQH:</a:t>
            </a:r>
            <a:endParaRPr lang="en-US" dirty="0"/>
          </a:p>
        </p:txBody>
      </p:sp>
      <p:sp>
        <p:nvSpPr>
          <p:cNvPr id="6" name="TextBox 5">
            <a:extLst>
              <a:ext uri="{FF2B5EF4-FFF2-40B4-BE49-F238E27FC236}">
                <a16:creationId xmlns:a16="http://schemas.microsoft.com/office/drawing/2014/main" id="{FE7F572F-335D-EC32-AA72-69185ECCFDDA}"/>
              </a:ext>
            </a:extLst>
          </p:cNvPr>
          <p:cNvSpPr txBox="1"/>
          <p:nvPr/>
        </p:nvSpPr>
        <p:spPr>
          <a:xfrm>
            <a:off x="-197224" y="1067135"/>
            <a:ext cx="8866093" cy="4723729"/>
          </a:xfrm>
          <a:prstGeom prst="rect">
            <a:avLst/>
          </a:prstGeom>
          <a:noFill/>
        </p:spPr>
        <p:txBody>
          <a:bodyPr wrap="square">
            <a:spAutoFit/>
          </a:bodyPr>
          <a:lstStyle/>
          <a:p>
            <a:pPr marL="457200" marR="0" algn="just">
              <a:lnSpc>
                <a:spcPct val="115000"/>
              </a:lnSpc>
              <a:buNone/>
            </a:pPr>
            <a:r>
              <a:rPr lang="vi-VN" sz="2400" kern="100" dirty="0">
                <a:effectLst/>
                <a:latin typeface="Lato" panose="020F0502020204030203" pitchFamily="34" charset="0"/>
                <a:ea typeface="Lato" panose="020F0502020204030203" pitchFamily="34" charset="0"/>
                <a:cs typeface="Lato" panose="020F0502020204030203" pitchFamily="34" charset="0"/>
              </a:rPr>
              <a:t>Nhân viên (</a:t>
            </a:r>
            <a:r>
              <a:rPr lang="vi-VN" sz="2400" u="sng" kern="100" dirty="0">
                <a:effectLst/>
                <a:latin typeface="Lato" panose="020F0502020204030203" pitchFamily="34" charset="0"/>
                <a:ea typeface="Lato" panose="020F0502020204030203" pitchFamily="34" charset="0"/>
                <a:cs typeface="Lato" panose="020F0502020204030203" pitchFamily="34" charset="0"/>
              </a:rPr>
              <a:t>MãNV</a:t>
            </a:r>
            <a:r>
              <a:rPr lang="vi-VN" sz="2400" kern="100" dirty="0">
                <a:effectLst/>
                <a:latin typeface="Lato" panose="020F0502020204030203" pitchFamily="34" charset="0"/>
                <a:ea typeface="Lato" panose="020F0502020204030203" pitchFamily="34" charset="0"/>
                <a:cs typeface="Lato" panose="020F0502020204030203" pitchFamily="34" charset="0"/>
              </a:rPr>
              <a:t>, Họ, Tên, Ngày sinh, Email, Giới tính, Địa chỉ tạm trú, SDT, Mã CCCD)</a:t>
            </a:r>
            <a:endParaRPr lang="en-US" sz="2400" kern="100" dirty="0">
              <a:effectLst/>
              <a:latin typeface="Lato" panose="020F0502020204030203" pitchFamily="34" charset="0"/>
              <a:ea typeface="Lato" panose="020F0502020204030203" pitchFamily="34" charset="0"/>
              <a:cs typeface="Lato" panose="020F0502020204030203" pitchFamily="34" charset="0"/>
            </a:endParaRPr>
          </a:p>
          <a:p>
            <a:pPr marL="457200" marR="0" algn="just">
              <a:lnSpc>
                <a:spcPct val="115000"/>
              </a:lnSpc>
              <a:buNone/>
            </a:pPr>
            <a:r>
              <a:rPr lang="vi-VN" sz="2400" kern="100" dirty="0">
                <a:effectLst/>
                <a:latin typeface="Lato" panose="020F0502020204030203" pitchFamily="34" charset="0"/>
                <a:ea typeface="Lato" panose="020F0502020204030203" pitchFamily="34" charset="0"/>
                <a:cs typeface="Lato" panose="020F0502020204030203" pitchFamily="34" charset="0"/>
              </a:rPr>
              <a:t>Lịch làm việc (</a:t>
            </a:r>
            <a:r>
              <a:rPr lang="vi-VN" sz="2400" u="sng" kern="100" dirty="0">
                <a:effectLst/>
                <a:latin typeface="Lato" panose="020F0502020204030203" pitchFamily="34" charset="0"/>
                <a:ea typeface="Lato" panose="020F0502020204030203" pitchFamily="34" charset="0"/>
                <a:cs typeface="Lato" panose="020F0502020204030203" pitchFamily="34" charset="0"/>
              </a:rPr>
              <a:t>Mã lịch</a:t>
            </a:r>
            <a:r>
              <a:rPr lang="vi-VN" sz="2400" kern="100" dirty="0">
                <a:effectLst/>
                <a:latin typeface="Lato" panose="020F0502020204030203" pitchFamily="34" charset="0"/>
                <a:ea typeface="Lato" panose="020F0502020204030203" pitchFamily="34" charset="0"/>
                <a:cs typeface="Lato" panose="020F0502020204030203" pitchFamily="34" charset="0"/>
              </a:rPr>
              <a:t>, Thứ bắt đầu, Thứ kết thúc, Giờ bắt đầu, Giờ kết thúc)</a:t>
            </a:r>
            <a:endParaRPr lang="en-US" sz="2400" kern="100" dirty="0">
              <a:effectLst/>
              <a:latin typeface="Lato" panose="020F0502020204030203" pitchFamily="34" charset="0"/>
              <a:ea typeface="Lato" panose="020F0502020204030203" pitchFamily="34" charset="0"/>
              <a:cs typeface="Lato" panose="020F0502020204030203" pitchFamily="34" charset="0"/>
            </a:endParaRPr>
          </a:p>
          <a:p>
            <a:pPr marL="457200" marR="0" algn="just">
              <a:lnSpc>
                <a:spcPct val="115000"/>
              </a:lnSpc>
              <a:buNone/>
            </a:pPr>
            <a:r>
              <a:rPr lang="vi-VN" sz="2400" kern="100" dirty="0">
                <a:effectLst/>
                <a:latin typeface="Lato" panose="020F0502020204030203" pitchFamily="34" charset="0"/>
                <a:ea typeface="Lato" panose="020F0502020204030203" pitchFamily="34" charset="0"/>
                <a:cs typeface="Lato" panose="020F0502020204030203" pitchFamily="34" charset="0"/>
              </a:rPr>
              <a:t>Đi làm (</a:t>
            </a:r>
            <a:r>
              <a:rPr lang="vi-VN" sz="2400" i="1" u="sng" kern="100" dirty="0">
                <a:effectLst/>
                <a:latin typeface="Lato" panose="020F0502020204030203" pitchFamily="34" charset="0"/>
                <a:ea typeface="Lato" panose="020F0502020204030203" pitchFamily="34" charset="0"/>
                <a:cs typeface="Lato" panose="020F0502020204030203" pitchFamily="34" charset="0"/>
              </a:rPr>
              <a:t>MãNV, Mã lịch, </a:t>
            </a:r>
            <a:r>
              <a:rPr lang="vi-VN" sz="2400" u="sng" kern="100" dirty="0">
                <a:effectLst/>
                <a:latin typeface="Lato" panose="020F0502020204030203" pitchFamily="34" charset="0"/>
                <a:ea typeface="Lato" panose="020F0502020204030203" pitchFamily="34" charset="0"/>
                <a:cs typeface="Lato" panose="020F0502020204030203" pitchFamily="34" charset="0"/>
              </a:rPr>
              <a:t>Ngày làm</a:t>
            </a:r>
            <a:r>
              <a:rPr lang="vi-VN" sz="2400" i="1" u="sng" kern="100" dirty="0">
                <a:effectLst/>
                <a:latin typeface="Lato" panose="020F0502020204030203" pitchFamily="34" charset="0"/>
                <a:ea typeface="Lato" panose="020F0502020204030203" pitchFamily="34" charset="0"/>
                <a:cs typeface="Lato" panose="020F0502020204030203" pitchFamily="34" charset="0"/>
              </a:rPr>
              <a:t>, </a:t>
            </a:r>
            <a:r>
              <a:rPr lang="vi-VN" sz="2400" kern="100" dirty="0">
                <a:effectLst/>
                <a:latin typeface="Lato" panose="020F0502020204030203" pitchFamily="34" charset="0"/>
                <a:ea typeface="Lato" panose="020F0502020204030203" pitchFamily="34" charset="0"/>
                <a:cs typeface="Lato" panose="020F0502020204030203" pitchFamily="34" charset="0"/>
              </a:rPr>
              <a:t>Trạng thái)</a:t>
            </a:r>
            <a:endParaRPr lang="en-US" sz="2400" kern="100" dirty="0">
              <a:effectLst/>
              <a:latin typeface="Lato" panose="020F0502020204030203" pitchFamily="34" charset="0"/>
              <a:ea typeface="Lato" panose="020F0502020204030203" pitchFamily="34" charset="0"/>
              <a:cs typeface="Lato" panose="020F0502020204030203" pitchFamily="34" charset="0"/>
            </a:endParaRPr>
          </a:p>
          <a:p>
            <a:pPr marL="457200" marR="0" algn="just">
              <a:lnSpc>
                <a:spcPct val="115000"/>
              </a:lnSpc>
              <a:buNone/>
            </a:pPr>
            <a:r>
              <a:rPr lang="vi-VN" sz="2400" kern="100" dirty="0">
                <a:effectLst/>
                <a:latin typeface="Lato" panose="020F0502020204030203" pitchFamily="34" charset="0"/>
                <a:ea typeface="Lato" panose="020F0502020204030203" pitchFamily="34" charset="0"/>
                <a:cs typeface="Lato" panose="020F0502020204030203" pitchFamily="34" charset="0"/>
              </a:rPr>
              <a:t>Bảng lương (</a:t>
            </a:r>
            <a:r>
              <a:rPr lang="vi-VN" sz="2400" u="sng" kern="100" dirty="0">
                <a:effectLst/>
                <a:latin typeface="Lato" panose="020F0502020204030203" pitchFamily="34" charset="0"/>
                <a:ea typeface="Lato" panose="020F0502020204030203" pitchFamily="34" charset="0"/>
                <a:cs typeface="Lato" panose="020F0502020204030203" pitchFamily="34" charset="0"/>
              </a:rPr>
              <a:t>Mã bảng lương</a:t>
            </a:r>
            <a:r>
              <a:rPr lang="vi-VN" sz="2400" kern="100" dirty="0">
                <a:effectLst/>
                <a:latin typeface="Lato" panose="020F0502020204030203" pitchFamily="34" charset="0"/>
                <a:ea typeface="Lato" panose="020F0502020204030203" pitchFamily="34" charset="0"/>
                <a:cs typeface="Lato" panose="020F0502020204030203" pitchFamily="34" charset="0"/>
              </a:rPr>
              <a:t>, Tháng năm, Lương cơ sở, Ngày công, Phụ cấp, Ghi chú đi kèm, Thưởng phạt, Tiền phép, Lương thực tế, </a:t>
            </a:r>
            <a:r>
              <a:rPr lang="vi-VN" sz="2400" i="1" kern="100" dirty="0">
                <a:effectLst/>
                <a:latin typeface="Lato" panose="020F0502020204030203" pitchFamily="34" charset="0"/>
                <a:ea typeface="Lato" panose="020F0502020204030203" pitchFamily="34" charset="0"/>
                <a:cs typeface="Lato" panose="020F0502020204030203" pitchFamily="34" charset="0"/>
              </a:rPr>
              <a:t>MãNV</a:t>
            </a:r>
            <a:r>
              <a:rPr lang="vi-VN" sz="2400" kern="100" dirty="0">
                <a:effectLst/>
                <a:latin typeface="Lato" panose="020F0502020204030203" pitchFamily="34" charset="0"/>
                <a:ea typeface="Lato" panose="020F0502020204030203" pitchFamily="34" charset="0"/>
                <a:cs typeface="Lato" panose="020F0502020204030203" pitchFamily="34" charset="0"/>
              </a:rPr>
              <a:t>)</a:t>
            </a:r>
            <a:endParaRPr lang="en-US" sz="2400" kern="100" dirty="0">
              <a:effectLst/>
              <a:latin typeface="Lato" panose="020F0502020204030203" pitchFamily="34" charset="0"/>
              <a:ea typeface="Lato" panose="020F0502020204030203" pitchFamily="34" charset="0"/>
              <a:cs typeface="Lato" panose="020F0502020204030203" pitchFamily="34" charset="0"/>
            </a:endParaRPr>
          </a:p>
          <a:p>
            <a:pPr marL="457200" marR="0" algn="just">
              <a:lnSpc>
                <a:spcPct val="115000"/>
              </a:lnSpc>
              <a:buNone/>
            </a:pPr>
            <a:r>
              <a:rPr lang="vi-VN" sz="2400" kern="100" dirty="0">
                <a:effectLst/>
                <a:latin typeface="Lato" panose="020F0502020204030203" pitchFamily="34" charset="0"/>
                <a:ea typeface="Lato" panose="020F0502020204030203" pitchFamily="34" charset="0"/>
                <a:cs typeface="Lato" panose="020F0502020204030203" pitchFamily="34" charset="0"/>
              </a:rPr>
              <a:t>Khách hàng (</a:t>
            </a:r>
            <a:r>
              <a:rPr lang="vi-VN" sz="2400" u="sng" kern="100" dirty="0">
                <a:effectLst/>
                <a:latin typeface="Lato" panose="020F0502020204030203" pitchFamily="34" charset="0"/>
                <a:ea typeface="Lato" panose="020F0502020204030203" pitchFamily="34" charset="0"/>
                <a:cs typeface="Lato" panose="020F0502020204030203" pitchFamily="34" charset="0"/>
              </a:rPr>
              <a:t>MãKH</a:t>
            </a:r>
            <a:r>
              <a:rPr lang="vi-VN" sz="2400" kern="100" dirty="0">
                <a:effectLst/>
                <a:latin typeface="Lato" panose="020F0502020204030203" pitchFamily="34" charset="0"/>
                <a:ea typeface="Lato" panose="020F0502020204030203" pitchFamily="34" charset="0"/>
                <a:cs typeface="Lato" panose="020F0502020204030203" pitchFamily="34" charset="0"/>
              </a:rPr>
              <a:t>, Họ tên, SDT, Email)</a:t>
            </a:r>
            <a:endParaRPr lang="en-US" sz="2400" kern="100" dirty="0">
              <a:effectLst/>
              <a:latin typeface="Lato" panose="020F0502020204030203" pitchFamily="34" charset="0"/>
              <a:ea typeface="Lato" panose="020F0502020204030203" pitchFamily="34" charset="0"/>
              <a:cs typeface="Lato" panose="020F0502020204030203" pitchFamily="34" charset="0"/>
            </a:endParaRPr>
          </a:p>
          <a:p>
            <a:pPr marL="457200" marR="0" algn="just">
              <a:lnSpc>
                <a:spcPct val="115000"/>
              </a:lnSpc>
              <a:spcAft>
                <a:spcPts val="800"/>
              </a:spcAft>
            </a:pPr>
            <a:r>
              <a:rPr lang="vi-VN" sz="2400" kern="100" dirty="0">
                <a:effectLst/>
                <a:latin typeface="Lato" panose="020F0502020204030203" pitchFamily="34" charset="0"/>
                <a:ea typeface="Lato" panose="020F0502020204030203" pitchFamily="34" charset="0"/>
                <a:cs typeface="Lato" panose="020F0502020204030203" pitchFamily="34" charset="0"/>
              </a:rPr>
              <a:t>Hóa đơn (</a:t>
            </a:r>
            <a:r>
              <a:rPr lang="vi-VN" sz="2400" u="sng" kern="100" dirty="0">
                <a:effectLst/>
                <a:latin typeface="Lato" panose="020F0502020204030203" pitchFamily="34" charset="0"/>
                <a:ea typeface="Lato" panose="020F0502020204030203" pitchFamily="34" charset="0"/>
                <a:cs typeface="Lato" panose="020F0502020204030203" pitchFamily="34" charset="0"/>
              </a:rPr>
              <a:t>Mã hóa đơn</a:t>
            </a:r>
            <a:r>
              <a:rPr lang="vi-VN" sz="2400" kern="100" dirty="0">
                <a:effectLst/>
                <a:latin typeface="Lato" panose="020F0502020204030203" pitchFamily="34" charset="0"/>
                <a:ea typeface="Lato" panose="020F0502020204030203" pitchFamily="34" charset="0"/>
                <a:cs typeface="Lato" panose="020F0502020204030203" pitchFamily="34" charset="0"/>
              </a:rPr>
              <a:t>, Ngày tạo, Tổng tiền phải trả, Hình thức thanh toán, </a:t>
            </a:r>
            <a:r>
              <a:rPr lang="vi-VN" sz="2400" i="1" kern="100" dirty="0">
                <a:effectLst/>
                <a:latin typeface="Lato" panose="020F0502020204030203" pitchFamily="34" charset="0"/>
                <a:ea typeface="Lato" panose="020F0502020204030203" pitchFamily="34" charset="0"/>
                <a:cs typeface="Lato" panose="020F0502020204030203" pitchFamily="34" charset="0"/>
              </a:rPr>
              <a:t>MãKH, MãNV tạo</a:t>
            </a:r>
            <a:r>
              <a:rPr lang="vi-VN" sz="2400" kern="100" dirty="0">
                <a:effectLst/>
                <a:latin typeface="Lato" panose="020F0502020204030203" pitchFamily="34" charset="0"/>
                <a:ea typeface="Lato" panose="020F0502020204030203" pitchFamily="34" charset="0"/>
                <a:cs typeface="Lato" panose="020F0502020204030203" pitchFamily="34" charset="0"/>
              </a:rPr>
              <a:t>)</a:t>
            </a:r>
          </a:p>
        </p:txBody>
      </p:sp>
    </p:spTree>
    <p:extLst>
      <p:ext uri="{BB962C8B-B14F-4D97-AF65-F5344CB8AC3E}">
        <p14:creationId xmlns:p14="http://schemas.microsoft.com/office/powerpoint/2010/main" val="18061583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3">
            <a:extLst>
              <a:ext uri="{FF2B5EF4-FFF2-40B4-BE49-F238E27FC236}">
                <a16:creationId xmlns:a16="http://schemas.microsoft.com/office/drawing/2014/main" id="{67FB4AA9-E9AF-4CE0-A0DC-99D79528900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13012" y="398419"/>
            <a:ext cx="2037225" cy="611594"/>
          </a:xfrm>
          <a:prstGeom prst="rect">
            <a:avLst/>
          </a:prstGeom>
        </p:spPr>
      </p:pic>
      <p:sp>
        <p:nvSpPr>
          <p:cNvPr id="11" name="Title 6">
            <a:extLst>
              <a:ext uri="{FF2B5EF4-FFF2-40B4-BE49-F238E27FC236}">
                <a16:creationId xmlns:a16="http://schemas.microsoft.com/office/drawing/2014/main" id="{FF8BDF70-CFA6-4031-86B7-31F910D8115D}"/>
              </a:ext>
            </a:extLst>
          </p:cNvPr>
          <p:cNvSpPr txBox="1">
            <a:spLocks/>
          </p:cNvSpPr>
          <p:nvPr/>
        </p:nvSpPr>
        <p:spPr>
          <a:xfrm>
            <a:off x="413012" y="2421636"/>
            <a:ext cx="7342482" cy="848792"/>
          </a:xfrm>
          <a:prstGeom prst="rect">
            <a:avLst/>
          </a:prstGeom>
        </p:spPr>
        <p:txBody>
          <a:bodyPr/>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vi-VN" dirty="0"/>
              <a:t>QUẢN LÝ SIÊU THỊ</a:t>
            </a:r>
            <a:endParaRPr lang="en-US" dirty="0"/>
          </a:p>
        </p:txBody>
      </p:sp>
      <p:sp>
        <p:nvSpPr>
          <p:cNvPr id="12" name="Title 6">
            <a:extLst>
              <a:ext uri="{FF2B5EF4-FFF2-40B4-BE49-F238E27FC236}">
                <a16:creationId xmlns:a16="http://schemas.microsoft.com/office/drawing/2014/main" id="{A4ACF486-B7D8-4A5A-B633-83527A2F99E2}"/>
              </a:ext>
            </a:extLst>
          </p:cNvPr>
          <p:cNvSpPr txBox="1">
            <a:spLocks/>
          </p:cNvSpPr>
          <p:nvPr/>
        </p:nvSpPr>
        <p:spPr>
          <a:xfrm>
            <a:off x="538522" y="3567622"/>
            <a:ext cx="7342482" cy="848793"/>
          </a:xfrm>
          <a:prstGeom prst="rect">
            <a:avLst/>
          </a:prstGeom>
        </p:spPr>
        <p:txBody>
          <a:bodyPr/>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vi-VN" sz="2800" b="0" dirty="0"/>
              <a:t>Nhóm 4 – 156778 – IT3290</a:t>
            </a:r>
          </a:p>
          <a:p>
            <a:endParaRPr lang="vi-VN" sz="2800" b="0" dirty="0"/>
          </a:p>
          <a:p>
            <a:r>
              <a:rPr lang="vi-VN" sz="2800" b="0" dirty="0"/>
              <a:t>GV: TS. Nguyễn Thị Oanh</a:t>
            </a:r>
            <a:endParaRPr lang="en-US" sz="2800" b="0" dirty="0"/>
          </a:p>
          <a:p>
            <a:endParaRPr lang="en-US" sz="2800" b="0" dirty="0"/>
          </a:p>
        </p:txBody>
      </p:sp>
    </p:spTree>
    <p:extLst>
      <p:ext uri="{BB962C8B-B14F-4D97-AF65-F5344CB8AC3E}">
        <p14:creationId xmlns:p14="http://schemas.microsoft.com/office/powerpoint/2010/main" val="74317291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C16C5C4-BDC2-378D-D7DA-B25E7D11ADE7}"/>
              </a:ext>
            </a:extLst>
          </p:cNvPr>
          <p:cNvSpPr>
            <a:spLocks noGrp="1"/>
          </p:cNvSpPr>
          <p:nvPr>
            <p:ph type="sldNum" sz="quarter" idx="12"/>
          </p:nvPr>
        </p:nvSpPr>
        <p:spPr/>
        <p:txBody>
          <a:bodyPr/>
          <a:lstStyle/>
          <a:p>
            <a:fld id="{9EA0BE3B-158A-4EDF-80DC-E394A0D1600F}" type="slidenum">
              <a:rPr lang="en-US" smtClean="0"/>
              <a:pPr/>
              <a:t>30</a:t>
            </a:fld>
            <a:endParaRPr lang="en-US" dirty="0"/>
          </a:p>
        </p:txBody>
      </p:sp>
      <p:sp>
        <p:nvSpPr>
          <p:cNvPr id="3" name="Title 2">
            <a:extLst>
              <a:ext uri="{FF2B5EF4-FFF2-40B4-BE49-F238E27FC236}">
                <a16:creationId xmlns:a16="http://schemas.microsoft.com/office/drawing/2014/main" id="{58A27891-E899-9650-DCA3-D9476BC00340}"/>
              </a:ext>
            </a:extLst>
          </p:cNvPr>
          <p:cNvSpPr>
            <a:spLocks noGrp="1"/>
          </p:cNvSpPr>
          <p:nvPr>
            <p:ph type="title"/>
          </p:nvPr>
        </p:nvSpPr>
        <p:spPr/>
        <p:txBody>
          <a:bodyPr/>
          <a:lstStyle/>
          <a:p>
            <a:r>
              <a:rPr lang="vi-VN" dirty="0"/>
              <a:t>Chuyển sang SDQH (2):</a:t>
            </a:r>
            <a:endParaRPr lang="en-US" dirty="0"/>
          </a:p>
        </p:txBody>
      </p:sp>
      <p:sp>
        <p:nvSpPr>
          <p:cNvPr id="6" name="Text Placeholder 5">
            <a:extLst>
              <a:ext uri="{FF2B5EF4-FFF2-40B4-BE49-F238E27FC236}">
                <a16:creationId xmlns:a16="http://schemas.microsoft.com/office/drawing/2014/main" id="{B770F415-942A-5B89-F011-6C3DB126D218}"/>
              </a:ext>
            </a:extLst>
          </p:cNvPr>
          <p:cNvSpPr>
            <a:spLocks noGrp="1"/>
          </p:cNvSpPr>
          <p:nvPr>
            <p:ph type="body" sz="quarter" idx="13"/>
          </p:nvPr>
        </p:nvSpPr>
        <p:spPr/>
        <p:txBody>
          <a:bodyPr/>
          <a:lstStyle/>
          <a:p>
            <a:endParaRPr lang="en-US"/>
          </a:p>
        </p:txBody>
      </p:sp>
      <p:sp>
        <p:nvSpPr>
          <p:cNvPr id="10" name="TextBox 9">
            <a:extLst>
              <a:ext uri="{FF2B5EF4-FFF2-40B4-BE49-F238E27FC236}">
                <a16:creationId xmlns:a16="http://schemas.microsoft.com/office/drawing/2014/main" id="{6CC61CB3-468E-91B0-49A1-ADB5775D7701}"/>
              </a:ext>
            </a:extLst>
          </p:cNvPr>
          <p:cNvSpPr txBox="1"/>
          <p:nvPr/>
        </p:nvSpPr>
        <p:spPr>
          <a:xfrm>
            <a:off x="219091" y="1033343"/>
            <a:ext cx="8689832" cy="5505803"/>
          </a:xfrm>
          <a:prstGeom prst="rect">
            <a:avLst/>
          </a:prstGeom>
          <a:noFill/>
        </p:spPr>
        <p:txBody>
          <a:bodyPr wrap="square">
            <a:spAutoFit/>
          </a:bodyPr>
          <a:lstStyle/>
          <a:p>
            <a:pPr marL="457200" marR="0" algn="just">
              <a:lnSpc>
                <a:spcPct val="115000"/>
              </a:lnSpc>
              <a:buNone/>
            </a:pPr>
            <a:r>
              <a:rPr lang="vi-VN" sz="2200" kern="100" dirty="0">
                <a:effectLst/>
                <a:latin typeface="Lato" panose="020F0502020204030203" pitchFamily="34" charset="0"/>
                <a:ea typeface="Lato" panose="020F0502020204030203" pitchFamily="34" charset="0"/>
                <a:cs typeface="Lato" panose="020F0502020204030203" pitchFamily="34" charset="0"/>
              </a:rPr>
              <a:t>Lô nhập (</a:t>
            </a:r>
            <a:r>
              <a:rPr lang="vi-VN" sz="2200" u="sng" kern="100" dirty="0">
                <a:effectLst/>
                <a:latin typeface="Lato" panose="020F0502020204030203" pitchFamily="34" charset="0"/>
                <a:ea typeface="Lato" panose="020F0502020204030203" pitchFamily="34" charset="0"/>
                <a:cs typeface="Lato" panose="020F0502020204030203" pitchFamily="34" charset="0"/>
              </a:rPr>
              <a:t>Mã lô</a:t>
            </a:r>
            <a:r>
              <a:rPr lang="vi-VN" sz="2200" kern="100" dirty="0">
                <a:effectLst/>
                <a:latin typeface="Lato" panose="020F0502020204030203" pitchFamily="34" charset="0"/>
                <a:ea typeface="Lato" panose="020F0502020204030203" pitchFamily="34" charset="0"/>
                <a:cs typeface="Lato" panose="020F0502020204030203" pitchFamily="34" charset="0"/>
              </a:rPr>
              <a:t>, Ngày nhập, Hạn sử dụng, Tổng số lượng, Số lượng còn, </a:t>
            </a:r>
            <a:r>
              <a:rPr lang="vi-VN" sz="2200" i="1" kern="100" dirty="0">
                <a:effectLst/>
                <a:latin typeface="Lato" panose="020F0502020204030203" pitchFamily="34" charset="0"/>
                <a:ea typeface="Lato" panose="020F0502020204030203" pitchFamily="34" charset="0"/>
                <a:cs typeface="Lato" panose="020F0502020204030203" pitchFamily="34" charset="0"/>
              </a:rPr>
              <a:t>Mã SP, Mã Nhập hàng, </a:t>
            </a:r>
            <a:r>
              <a:rPr lang="vi-VN" sz="2200" kern="100" dirty="0">
                <a:effectLst/>
                <a:latin typeface="Lato" panose="020F0502020204030203" pitchFamily="34" charset="0"/>
                <a:ea typeface="Lato" panose="020F0502020204030203" pitchFamily="34" charset="0"/>
                <a:cs typeface="Lato" panose="020F0502020204030203" pitchFamily="34" charset="0"/>
              </a:rPr>
              <a:t>Giá trị)</a:t>
            </a:r>
            <a:endParaRPr lang="en-US" sz="2200" kern="100" dirty="0">
              <a:effectLst/>
              <a:latin typeface="Lato" panose="020F0502020204030203" pitchFamily="34" charset="0"/>
              <a:ea typeface="Lato" panose="020F0502020204030203" pitchFamily="34" charset="0"/>
              <a:cs typeface="Lato" panose="020F0502020204030203" pitchFamily="34" charset="0"/>
            </a:endParaRPr>
          </a:p>
          <a:p>
            <a:pPr marL="457200" marR="0" algn="just">
              <a:lnSpc>
                <a:spcPct val="115000"/>
              </a:lnSpc>
              <a:buNone/>
            </a:pPr>
            <a:r>
              <a:rPr lang="vi-VN" sz="2200" kern="100" dirty="0">
                <a:effectLst/>
                <a:latin typeface="Lato" panose="020F0502020204030203" pitchFamily="34" charset="0"/>
                <a:ea typeface="Lato" panose="020F0502020204030203" pitchFamily="34" charset="0"/>
                <a:cs typeface="Lato" panose="020F0502020204030203" pitchFamily="34" charset="0"/>
              </a:rPr>
              <a:t>Bao gồm (</a:t>
            </a:r>
            <a:r>
              <a:rPr lang="vi-VN" sz="2200" i="1" u="sng" kern="100" dirty="0">
                <a:effectLst/>
                <a:latin typeface="Lato" panose="020F0502020204030203" pitchFamily="34" charset="0"/>
                <a:ea typeface="Lato" panose="020F0502020204030203" pitchFamily="34" charset="0"/>
                <a:cs typeface="Lato" panose="020F0502020204030203" pitchFamily="34" charset="0"/>
              </a:rPr>
              <a:t>Mã hóa đơn</a:t>
            </a:r>
            <a:r>
              <a:rPr lang="vi-VN" sz="2200" u="sng" kern="100" dirty="0">
                <a:effectLst/>
                <a:latin typeface="Lato" panose="020F0502020204030203" pitchFamily="34" charset="0"/>
                <a:ea typeface="Lato" panose="020F0502020204030203" pitchFamily="34" charset="0"/>
                <a:cs typeface="Lato" panose="020F0502020204030203" pitchFamily="34" charset="0"/>
              </a:rPr>
              <a:t>, </a:t>
            </a:r>
            <a:r>
              <a:rPr lang="vi-VN" sz="2200" i="1" u="sng" kern="100" dirty="0">
                <a:effectLst/>
                <a:latin typeface="Lato" panose="020F0502020204030203" pitchFamily="34" charset="0"/>
                <a:ea typeface="Lato" panose="020F0502020204030203" pitchFamily="34" charset="0"/>
                <a:cs typeface="Lato" panose="020F0502020204030203" pitchFamily="34" charset="0"/>
              </a:rPr>
              <a:t>Mã lô</a:t>
            </a:r>
            <a:r>
              <a:rPr lang="vi-VN" sz="2200" kern="100" dirty="0">
                <a:effectLst/>
                <a:latin typeface="Lato" panose="020F0502020204030203" pitchFamily="34" charset="0"/>
                <a:ea typeface="Lato" panose="020F0502020204030203" pitchFamily="34" charset="0"/>
                <a:cs typeface="Lato" panose="020F0502020204030203" pitchFamily="34" charset="0"/>
              </a:rPr>
              <a:t>, Số lượng mua)</a:t>
            </a:r>
            <a:endParaRPr lang="en-US" sz="2200" kern="100" dirty="0">
              <a:effectLst/>
              <a:latin typeface="Lato" panose="020F0502020204030203" pitchFamily="34" charset="0"/>
              <a:ea typeface="Lato" panose="020F0502020204030203" pitchFamily="34" charset="0"/>
              <a:cs typeface="Lato" panose="020F0502020204030203" pitchFamily="34" charset="0"/>
            </a:endParaRPr>
          </a:p>
          <a:p>
            <a:pPr marL="457200" marR="0" algn="just">
              <a:lnSpc>
                <a:spcPct val="115000"/>
              </a:lnSpc>
              <a:buNone/>
            </a:pPr>
            <a:r>
              <a:rPr lang="vi-VN" sz="2200" kern="100" dirty="0">
                <a:effectLst/>
                <a:latin typeface="Lato" panose="020F0502020204030203" pitchFamily="34" charset="0"/>
                <a:ea typeface="Lato" panose="020F0502020204030203" pitchFamily="34" charset="0"/>
                <a:cs typeface="Lato" panose="020F0502020204030203" pitchFamily="34" charset="0"/>
              </a:rPr>
              <a:t>Sản phẩm (</a:t>
            </a:r>
            <a:r>
              <a:rPr lang="vi-VN" sz="2200" u="sng" kern="100" dirty="0">
                <a:effectLst/>
                <a:latin typeface="Lato" panose="020F0502020204030203" pitchFamily="34" charset="0"/>
                <a:ea typeface="Lato" panose="020F0502020204030203" pitchFamily="34" charset="0"/>
                <a:cs typeface="Lato" panose="020F0502020204030203" pitchFamily="34" charset="0"/>
              </a:rPr>
              <a:t>Mã SP</a:t>
            </a:r>
            <a:r>
              <a:rPr lang="vi-VN" sz="2200" kern="100" dirty="0">
                <a:effectLst/>
                <a:latin typeface="Lato" panose="020F0502020204030203" pitchFamily="34" charset="0"/>
                <a:ea typeface="Lato" panose="020F0502020204030203" pitchFamily="34" charset="0"/>
                <a:cs typeface="Lato" panose="020F0502020204030203" pitchFamily="34" charset="0"/>
              </a:rPr>
              <a:t>, Tên sản phẩm, Đơn vị, Đơn giá sau thuế, Số lượng còn, </a:t>
            </a:r>
            <a:r>
              <a:rPr lang="vi-VN" sz="2200" i="1" kern="100" dirty="0">
                <a:effectLst/>
                <a:latin typeface="Lato" panose="020F0502020204030203" pitchFamily="34" charset="0"/>
                <a:ea typeface="Lato" panose="020F0502020204030203" pitchFamily="34" charset="0"/>
                <a:cs typeface="Lato" panose="020F0502020204030203" pitchFamily="34" charset="0"/>
              </a:rPr>
              <a:t>Mã loại</a:t>
            </a:r>
            <a:r>
              <a:rPr lang="vi-VN" sz="2200" kern="100" dirty="0">
                <a:effectLst/>
                <a:latin typeface="Lato" panose="020F0502020204030203" pitchFamily="34" charset="0"/>
                <a:ea typeface="Lato" panose="020F0502020204030203" pitchFamily="34" charset="0"/>
                <a:cs typeface="Lato" panose="020F0502020204030203" pitchFamily="34" charset="0"/>
              </a:rPr>
              <a:t>)</a:t>
            </a:r>
            <a:endParaRPr lang="en-US" sz="2200" kern="100" dirty="0">
              <a:effectLst/>
              <a:latin typeface="Lato" panose="020F0502020204030203" pitchFamily="34" charset="0"/>
              <a:ea typeface="Lato" panose="020F0502020204030203" pitchFamily="34" charset="0"/>
              <a:cs typeface="Lato" panose="020F0502020204030203" pitchFamily="34" charset="0"/>
            </a:endParaRPr>
          </a:p>
          <a:p>
            <a:pPr marL="457200" marR="0" algn="just">
              <a:lnSpc>
                <a:spcPct val="115000"/>
              </a:lnSpc>
              <a:buNone/>
            </a:pPr>
            <a:r>
              <a:rPr lang="vi-VN" sz="2200" kern="100" dirty="0">
                <a:effectLst/>
                <a:latin typeface="Lato" panose="020F0502020204030203" pitchFamily="34" charset="0"/>
                <a:ea typeface="Lato" panose="020F0502020204030203" pitchFamily="34" charset="0"/>
                <a:cs typeface="Lato" panose="020F0502020204030203" pitchFamily="34" charset="0"/>
              </a:rPr>
              <a:t>Kho phân loại (</a:t>
            </a:r>
            <a:r>
              <a:rPr lang="vi-VN" sz="2200" u="sng" kern="100" dirty="0">
                <a:effectLst/>
                <a:latin typeface="Lato" panose="020F0502020204030203" pitchFamily="34" charset="0"/>
                <a:ea typeface="Lato" panose="020F0502020204030203" pitchFamily="34" charset="0"/>
                <a:cs typeface="Lato" panose="020F0502020204030203" pitchFamily="34" charset="0"/>
              </a:rPr>
              <a:t>Mã loại</a:t>
            </a:r>
            <a:r>
              <a:rPr lang="vi-VN" sz="2200" kern="100" dirty="0">
                <a:effectLst/>
                <a:latin typeface="Lato" panose="020F0502020204030203" pitchFamily="34" charset="0"/>
                <a:ea typeface="Lato" panose="020F0502020204030203" pitchFamily="34" charset="0"/>
                <a:cs typeface="Lato" panose="020F0502020204030203" pitchFamily="34" charset="0"/>
              </a:rPr>
              <a:t>, Tên loại)</a:t>
            </a:r>
            <a:endParaRPr lang="en-US" sz="2200" kern="100" dirty="0">
              <a:effectLst/>
              <a:latin typeface="Lato" panose="020F0502020204030203" pitchFamily="34" charset="0"/>
              <a:ea typeface="Lato" panose="020F0502020204030203" pitchFamily="34" charset="0"/>
              <a:cs typeface="Lato" panose="020F0502020204030203" pitchFamily="34" charset="0"/>
            </a:endParaRPr>
          </a:p>
          <a:p>
            <a:pPr marL="457200" marR="0" algn="just">
              <a:lnSpc>
                <a:spcPct val="115000"/>
              </a:lnSpc>
              <a:buNone/>
            </a:pPr>
            <a:r>
              <a:rPr lang="vi-VN" sz="2200" kern="100" dirty="0">
                <a:effectLst/>
                <a:latin typeface="Lato" panose="020F0502020204030203" pitchFamily="34" charset="0"/>
                <a:ea typeface="Lato" panose="020F0502020204030203" pitchFamily="34" charset="0"/>
                <a:cs typeface="Lato" panose="020F0502020204030203" pitchFamily="34" charset="0"/>
              </a:rPr>
              <a:t>Phiếu kiểm kê (</a:t>
            </a:r>
            <a:r>
              <a:rPr lang="vi-VN" sz="2200" u="sng" kern="100" dirty="0">
                <a:effectLst/>
                <a:latin typeface="Lato" panose="020F0502020204030203" pitchFamily="34" charset="0"/>
                <a:ea typeface="Lato" panose="020F0502020204030203" pitchFamily="34" charset="0"/>
                <a:cs typeface="Lato" panose="020F0502020204030203" pitchFamily="34" charset="0"/>
              </a:rPr>
              <a:t>Mã phiếu</a:t>
            </a:r>
            <a:r>
              <a:rPr lang="vi-VN" sz="2200" kern="100" dirty="0">
                <a:effectLst/>
                <a:latin typeface="Lato" panose="020F0502020204030203" pitchFamily="34" charset="0"/>
                <a:ea typeface="Lato" panose="020F0502020204030203" pitchFamily="34" charset="0"/>
                <a:cs typeface="Lato" panose="020F0502020204030203" pitchFamily="34" charset="0"/>
              </a:rPr>
              <a:t>, Ngày kiểm kê)</a:t>
            </a:r>
            <a:endParaRPr lang="en-US" sz="2200" kern="100" dirty="0">
              <a:effectLst/>
              <a:latin typeface="Lato" panose="020F0502020204030203" pitchFamily="34" charset="0"/>
              <a:ea typeface="Lato" panose="020F0502020204030203" pitchFamily="34" charset="0"/>
              <a:cs typeface="Lato" panose="020F0502020204030203" pitchFamily="34" charset="0"/>
            </a:endParaRPr>
          </a:p>
          <a:p>
            <a:pPr marL="457200" marR="0" algn="just">
              <a:lnSpc>
                <a:spcPct val="115000"/>
              </a:lnSpc>
              <a:buNone/>
            </a:pPr>
            <a:r>
              <a:rPr lang="vi-VN" sz="2200" kern="100" dirty="0">
                <a:effectLst/>
                <a:latin typeface="Lato" panose="020F0502020204030203" pitchFamily="34" charset="0"/>
                <a:ea typeface="Lato" panose="020F0502020204030203" pitchFamily="34" charset="0"/>
                <a:cs typeface="Lato" panose="020F0502020204030203" pitchFamily="34" charset="0"/>
              </a:rPr>
              <a:t>Kiểm tra(</a:t>
            </a:r>
            <a:r>
              <a:rPr lang="vi-VN" sz="2200" i="1" u="sng" kern="100" dirty="0">
                <a:effectLst/>
                <a:latin typeface="Lato" panose="020F0502020204030203" pitchFamily="34" charset="0"/>
                <a:ea typeface="Lato" panose="020F0502020204030203" pitchFamily="34" charset="0"/>
                <a:cs typeface="Lato" panose="020F0502020204030203" pitchFamily="34" charset="0"/>
              </a:rPr>
              <a:t>Mã phiếu, Mã lô</a:t>
            </a:r>
            <a:r>
              <a:rPr lang="vi-VN" sz="2200" kern="100" dirty="0">
                <a:effectLst/>
                <a:latin typeface="Lato" panose="020F0502020204030203" pitchFamily="34" charset="0"/>
                <a:ea typeface="Lato" panose="020F0502020204030203" pitchFamily="34" charset="0"/>
                <a:cs typeface="Lato" panose="020F0502020204030203" pitchFamily="34" charset="0"/>
              </a:rPr>
              <a:t>, Số lượng sau kiểm)</a:t>
            </a:r>
            <a:endParaRPr lang="en-US" sz="2200" kern="100" dirty="0">
              <a:effectLst/>
              <a:latin typeface="Lato" panose="020F0502020204030203" pitchFamily="34" charset="0"/>
              <a:ea typeface="Lato" panose="020F0502020204030203" pitchFamily="34" charset="0"/>
              <a:cs typeface="Lato" panose="020F0502020204030203" pitchFamily="34" charset="0"/>
            </a:endParaRPr>
          </a:p>
          <a:p>
            <a:pPr marL="457200" marR="0" algn="just">
              <a:lnSpc>
                <a:spcPct val="115000"/>
              </a:lnSpc>
              <a:buNone/>
            </a:pPr>
            <a:r>
              <a:rPr lang="vi-VN" sz="2200" kern="100" dirty="0">
                <a:effectLst/>
                <a:latin typeface="Lato" panose="020F0502020204030203" pitchFamily="34" charset="0"/>
                <a:ea typeface="Lato" panose="020F0502020204030203" pitchFamily="34" charset="0"/>
                <a:cs typeface="Lato" panose="020F0502020204030203" pitchFamily="34" charset="0"/>
              </a:rPr>
              <a:t>Phiếu nhập hàng (</a:t>
            </a:r>
            <a:r>
              <a:rPr lang="vi-VN" sz="2200" u="sng" kern="100" dirty="0">
                <a:effectLst/>
                <a:latin typeface="Lato" panose="020F0502020204030203" pitchFamily="34" charset="0"/>
                <a:ea typeface="Lato" panose="020F0502020204030203" pitchFamily="34" charset="0"/>
                <a:cs typeface="Lato" panose="020F0502020204030203" pitchFamily="34" charset="0"/>
              </a:rPr>
              <a:t>Mã phiếu</a:t>
            </a:r>
            <a:r>
              <a:rPr lang="vi-VN" sz="2200" kern="100" dirty="0">
                <a:effectLst/>
                <a:latin typeface="Lato" panose="020F0502020204030203" pitchFamily="34" charset="0"/>
                <a:ea typeface="Lato" panose="020F0502020204030203" pitchFamily="34" charset="0"/>
                <a:cs typeface="Lato" panose="020F0502020204030203" pitchFamily="34" charset="0"/>
              </a:rPr>
              <a:t>, Thời gian nhập, Địa điểm nhận, Tổng tiền chi trả, </a:t>
            </a:r>
            <a:r>
              <a:rPr lang="vi-VN" sz="2200" i="1" kern="100" dirty="0">
                <a:effectLst/>
                <a:latin typeface="Lato" panose="020F0502020204030203" pitchFamily="34" charset="0"/>
                <a:ea typeface="Lato" panose="020F0502020204030203" pitchFamily="34" charset="0"/>
                <a:cs typeface="Lato" panose="020F0502020204030203" pitchFamily="34" charset="0"/>
              </a:rPr>
              <a:t>MãNV, Mã NCC</a:t>
            </a:r>
            <a:r>
              <a:rPr lang="vi-VN" sz="2200" kern="100" dirty="0">
                <a:effectLst/>
                <a:latin typeface="Lato" panose="020F0502020204030203" pitchFamily="34" charset="0"/>
                <a:ea typeface="Lato" panose="020F0502020204030203" pitchFamily="34" charset="0"/>
                <a:cs typeface="Lato" panose="020F0502020204030203" pitchFamily="34" charset="0"/>
              </a:rPr>
              <a:t>)</a:t>
            </a:r>
            <a:endParaRPr lang="en-US" sz="2200" kern="100" dirty="0">
              <a:effectLst/>
              <a:latin typeface="Lato" panose="020F0502020204030203" pitchFamily="34" charset="0"/>
              <a:ea typeface="Lato" panose="020F0502020204030203" pitchFamily="34" charset="0"/>
              <a:cs typeface="Lato" panose="020F0502020204030203" pitchFamily="34" charset="0"/>
            </a:endParaRPr>
          </a:p>
          <a:p>
            <a:pPr marL="457200" marR="0" algn="just">
              <a:lnSpc>
                <a:spcPct val="115000"/>
              </a:lnSpc>
              <a:buNone/>
            </a:pPr>
            <a:r>
              <a:rPr lang="vi-VN" sz="2200" kern="100" dirty="0">
                <a:effectLst/>
                <a:latin typeface="Lato" panose="020F0502020204030203" pitchFamily="34" charset="0"/>
                <a:ea typeface="Lato" panose="020F0502020204030203" pitchFamily="34" charset="0"/>
                <a:cs typeface="Lato" panose="020F0502020204030203" pitchFamily="34" charset="0"/>
              </a:rPr>
              <a:t>Nhà cung cấp (</a:t>
            </a:r>
            <a:r>
              <a:rPr lang="vi-VN" sz="2200" u="sng" kern="100" dirty="0">
                <a:effectLst/>
                <a:latin typeface="Lato" panose="020F0502020204030203" pitchFamily="34" charset="0"/>
                <a:ea typeface="Lato" panose="020F0502020204030203" pitchFamily="34" charset="0"/>
                <a:cs typeface="Lato" panose="020F0502020204030203" pitchFamily="34" charset="0"/>
              </a:rPr>
              <a:t>MãNCC</a:t>
            </a:r>
            <a:r>
              <a:rPr lang="vi-VN" sz="2200" kern="100" dirty="0">
                <a:effectLst/>
                <a:latin typeface="Lato" panose="020F0502020204030203" pitchFamily="34" charset="0"/>
                <a:ea typeface="Lato" panose="020F0502020204030203" pitchFamily="34" charset="0"/>
                <a:cs typeface="Lato" panose="020F0502020204030203" pitchFamily="34" charset="0"/>
              </a:rPr>
              <a:t>, Tên NCC, Địa chỉ, Tên người đại diện, SDT liên hệ)</a:t>
            </a:r>
            <a:endParaRPr lang="en-US" sz="2200" kern="100" dirty="0">
              <a:effectLst/>
              <a:latin typeface="Lato" panose="020F0502020204030203" pitchFamily="34" charset="0"/>
              <a:ea typeface="Lato" panose="020F0502020204030203" pitchFamily="34" charset="0"/>
              <a:cs typeface="Lato" panose="020F0502020204030203" pitchFamily="34" charset="0"/>
            </a:endParaRPr>
          </a:p>
          <a:p>
            <a:pPr marL="457200" marR="0" algn="just">
              <a:lnSpc>
                <a:spcPct val="115000"/>
              </a:lnSpc>
              <a:spcAft>
                <a:spcPts val="800"/>
              </a:spcAft>
            </a:pPr>
            <a:r>
              <a:rPr lang="vi-VN" sz="2200" kern="100" dirty="0">
                <a:effectLst/>
                <a:latin typeface="Lato" panose="020F0502020204030203" pitchFamily="34" charset="0"/>
                <a:ea typeface="Lato" panose="020F0502020204030203" pitchFamily="34" charset="0"/>
                <a:cs typeface="Lato" panose="020F0502020204030203" pitchFamily="34" charset="0"/>
              </a:rPr>
              <a:t>Biên bản xử lí (</a:t>
            </a:r>
            <a:r>
              <a:rPr lang="vi-VN" sz="2200" u="sng" kern="100" dirty="0">
                <a:effectLst/>
                <a:latin typeface="Lato" panose="020F0502020204030203" pitchFamily="34" charset="0"/>
                <a:ea typeface="Lato" panose="020F0502020204030203" pitchFamily="34" charset="0"/>
                <a:cs typeface="Lato" panose="020F0502020204030203" pitchFamily="34" charset="0"/>
              </a:rPr>
              <a:t>Mã biên bản</a:t>
            </a:r>
            <a:r>
              <a:rPr lang="vi-VN" sz="2200" kern="100" dirty="0">
                <a:effectLst/>
                <a:latin typeface="Lato" panose="020F0502020204030203" pitchFamily="34" charset="0"/>
                <a:ea typeface="Lato" panose="020F0502020204030203" pitchFamily="34" charset="0"/>
                <a:cs typeface="Lato" panose="020F0502020204030203" pitchFamily="34" charset="0"/>
              </a:rPr>
              <a:t>, Ngày tạo, Giờ tạo, Nội dụng xử lí, </a:t>
            </a:r>
            <a:r>
              <a:rPr lang="vi-VN" sz="2200" i="1" kern="100" dirty="0">
                <a:effectLst/>
                <a:latin typeface="Lato" panose="020F0502020204030203" pitchFamily="34" charset="0"/>
                <a:ea typeface="Lato" panose="020F0502020204030203" pitchFamily="34" charset="0"/>
                <a:cs typeface="Lato" panose="020F0502020204030203" pitchFamily="34" charset="0"/>
              </a:rPr>
              <a:t>Mã lô</a:t>
            </a:r>
            <a:r>
              <a:rPr lang="vi-VN" sz="2200" kern="100" dirty="0">
                <a:effectLst/>
                <a:latin typeface="Lato" panose="020F0502020204030203" pitchFamily="34" charset="0"/>
                <a:ea typeface="Lato" panose="020F0502020204030203" pitchFamily="34" charset="0"/>
                <a:cs typeface="Lato" panose="020F0502020204030203" pitchFamily="34" charset="0"/>
              </a:rPr>
              <a:t>)</a:t>
            </a:r>
            <a:endParaRPr lang="en-US" sz="2200" kern="100" dirty="0">
              <a:effectLst/>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149467385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A37B5C8-2095-4D2D-97FE-E4E8D89379E1}"/>
              </a:ext>
            </a:extLst>
          </p:cNvPr>
          <p:cNvSpPr>
            <a:spLocks noGrp="1"/>
          </p:cNvSpPr>
          <p:nvPr>
            <p:ph type="sldNum" sz="quarter" idx="12"/>
          </p:nvPr>
        </p:nvSpPr>
        <p:spPr/>
        <p:txBody>
          <a:bodyPr/>
          <a:lstStyle/>
          <a:p>
            <a:fld id="{9EA0BE3B-158A-4EDF-80DC-E394A0D1600F}" type="slidenum">
              <a:rPr lang="en-US" smtClean="0"/>
              <a:pPr/>
              <a:t>31</a:t>
            </a:fld>
            <a:endParaRPr lang="en-US" dirty="0"/>
          </a:p>
        </p:txBody>
      </p:sp>
      <p:sp>
        <p:nvSpPr>
          <p:cNvPr id="3" name="Title 10">
            <a:extLst>
              <a:ext uri="{FF2B5EF4-FFF2-40B4-BE49-F238E27FC236}">
                <a16:creationId xmlns:a16="http://schemas.microsoft.com/office/drawing/2014/main" id="{F78B3876-6ECC-4098-BDD1-C48CE4B42721}"/>
              </a:ext>
            </a:extLst>
          </p:cNvPr>
          <p:cNvSpPr txBox="1">
            <a:spLocks/>
          </p:cNvSpPr>
          <p:nvPr/>
        </p:nvSpPr>
        <p:spPr>
          <a:xfrm>
            <a:off x="4181094" y="3021991"/>
            <a:ext cx="4197975" cy="814017"/>
          </a:xfrm>
          <a:prstGeom prst="rect">
            <a:avLst/>
          </a:prstGeom>
        </p:spPr>
        <p:txBody>
          <a:bodyPr/>
          <a:lstStyle>
            <a:lvl1pPr algn="l" defTabSz="914400" rtl="0" eaLnBrk="1" latinLnBrk="0" hangingPunct="1">
              <a:lnSpc>
                <a:spcPct val="90000"/>
              </a:lnSpc>
              <a:spcBef>
                <a:spcPct val="0"/>
              </a:spcBef>
              <a:buNone/>
              <a:defRPr sz="60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en-US" sz="4800" dirty="0"/>
              <a:t>THANK YOU !</a:t>
            </a:r>
          </a:p>
        </p:txBody>
      </p:sp>
    </p:spTree>
    <p:extLst>
      <p:ext uri="{BB962C8B-B14F-4D97-AF65-F5344CB8AC3E}">
        <p14:creationId xmlns:p14="http://schemas.microsoft.com/office/powerpoint/2010/main" val="28305356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4</a:t>
            </a:fld>
            <a:endParaRPr lang="en-US" dirty="0"/>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p:txBody>
          <a:bodyPr/>
          <a:lstStyle/>
          <a:p>
            <a:r>
              <a:rPr lang="vi-VN" dirty="0"/>
              <a:t>Mục lục</a:t>
            </a:r>
            <a:endParaRPr lang="en-US" dirty="0"/>
          </a:p>
        </p:txBody>
      </p:sp>
      <p:sp>
        <p:nvSpPr>
          <p:cNvPr id="4" name="Content Placeholder 3">
            <a:extLst>
              <a:ext uri="{FF2B5EF4-FFF2-40B4-BE49-F238E27FC236}">
                <a16:creationId xmlns:a16="http://schemas.microsoft.com/office/drawing/2014/main" id="{59563378-38F8-4CB3-AF99-2C56FCF55404}"/>
              </a:ext>
            </a:extLst>
          </p:cNvPr>
          <p:cNvSpPr>
            <a:spLocks noGrp="1"/>
          </p:cNvSpPr>
          <p:nvPr>
            <p:ph sz="quarter" idx="13"/>
          </p:nvPr>
        </p:nvSpPr>
        <p:spPr/>
        <p:txBody>
          <a:bodyPr/>
          <a:lstStyle/>
          <a:p>
            <a:pPr marL="514350" indent="-514350">
              <a:buAutoNum type="arabicPeriod"/>
            </a:pPr>
            <a:r>
              <a:rPr lang="vi-VN" dirty="0"/>
              <a:t>Giới thiệu thành viên</a:t>
            </a:r>
          </a:p>
          <a:p>
            <a:pPr marL="514350" indent="-514350">
              <a:buAutoNum type="arabicPeriod"/>
            </a:pPr>
            <a:r>
              <a:rPr lang="vi-VN" dirty="0"/>
              <a:t>Tổng quát bài toán</a:t>
            </a:r>
          </a:p>
          <a:p>
            <a:pPr marL="514350" indent="-514350">
              <a:buAutoNum type="arabicPeriod"/>
            </a:pPr>
            <a:r>
              <a:rPr lang="vi-VN" dirty="0"/>
              <a:t>Mô tả nghiệp vụ</a:t>
            </a:r>
          </a:p>
          <a:p>
            <a:pPr marL="514350" indent="-514350">
              <a:buAutoNum type="arabicPeriod"/>
            </a:pPr>
            <a:r>
              <a:rPr lang="vi-VN" dirty="0"/>
              <a:t>Mô tả chức năng </a:t>
            </a:r>
          </a:p>
          <a:p>
            <a:pPr marL="514350" indent="-514350">
              <a:buAutoNum type="arabicPeriod"/>
            </a:pPr>
            <a:r>
              <a:rPr lang="vi-VN" dirty="0"/>
              <a:t>Sơ đồ thực thể liên kết và vấn đề chuyển sang sơ đồ quan hệ</a:t>
            </a:r>
          </a:p>
        </p:txBody>
      </p:sp>
    </p:spTree>
    <p:extLst>
      <p:ext uri="{BB962C8B-B14F-4D97-AF65-F5344CB8AC3E}">
        <p14:creationId xmlns:p14="http://schemas.microsoft.com/office/powerpoint/2010/main" val="2923640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E9CAB07-B0CD-4712-9734-2D3CBC72598C}"/>
              </a:ext>
            </a:extLst>
          </p:cNvPr>
          <p:cNvSpPr>
            <a:spLocks noGrp="1"/>
          </p:cNvSpPr>
          <p:nvPr>
            <p:ph type="sldNum" sz="quarter" idx="12"/>
          </p:nvPr>
        </p:nvSpPr>
        <p:spPr/>
        <p:txBody>
          <a:bodyPr/>
          <a:lstStyle/>
          <a:p>
            <a:fld id="{9EA0BE3B-158A-4EDF-80DC-E394A0D1600F}" type="slidenum">
              <a:rPr lang="en-US" smtClean="0"/>
              <a:pPr/>
              <a:t>5</a:t>
            </a:fld>
            <a:endParaRPr lang="en-US" dirty="0"/>
          </a:p>
        </p:txBody>
      </p:sp>
      <p:sp>
        <p:nvSpPr>
          <p:cNvPr id="3" name="Title 2">
            <a:extLst>
              <a:ext uri="{FF2B5EF4-FFF2-40B4-BE49-F238E27FC236}">
                <a16:creationId xmlns:a16="http://schemas.microsoft.com/office/drawing/2014/main" id="{F39C6F49-1887-4BE4-A583-FB79B8A22935}"/>
              </a:ext>
            </a:extLst>
          </p:cNvPr>
          <p:cNvSpPr>
            <a:spLocks noGrp="1"/>
          </p:cNvSpPr>
          <p:nvPr>
            <p:ph type="title"/>
          </p:nvPr>
        </p:nvSpPr>
        <p:spPr/>
        <p:txBody>
          <a:bodyPr/>
          <a:lstStyle/>
          <a:p>
            <a:r>
              <a:rPr lang="vi-VN" dirty="0"/>
              <a:t>Giới thiệu thành viên:</a:t>
            </a:r>
            <a:br>
              <a:rPr lang="vi-VN" dirty="0"/>
            </a:br>
            <a:endParaRPr lang="en-US" dirty="0"/>
          </a:p>
        </p:txBody>
      </p:sp>
      <p:sp>
        <p:nvSpPr>
          <p:cNvPr id="4" name="Text Placeholder 3">
            <a:extLst>
              <a:ext uri="{FF2B5EF4-FFF2-40B4-BE49-F238E27FC236}">
                <a16:creationId xmlns:a16="http://schemas.microsoft.com/office/drawing/2014/main" id="{BC311219-8684-45FC-A126-E067924AC7F7}"/>
              </a:ext>
            </a:extLst>
          </p:cNvPr>
          <p:cNvSpPr>
            <a:spLocks noGrp="1"/>
          </p:cNvSpPr>
          <p:nvPr>
            <p:ph type="body" sz="quarter" idx="13"/>
          </p:nvPr>
        </p:nvSpPr>
        <p:spPr/>
        <p:txBody>
          <a:bodyPr/>
          <a:lstStyle/>
          <a:p>
            <a:pPr marL="514350" indent="-514350">
              <a:buAutoNum type="arabicPeriod"/>
            </a:pPr>
            <a:r>
              <a:rPr lang="vi-VN" dirty="0"/>
              <a:t>Lương Quý Hiếu – 20235711 – STT: 14</a:t>
            </a:r>
          </a:p>
          <a:p>
            <a:pPr marL="514350" indent="-514350">
              <a:buAutoNum type="arabicPeriod"/>
            </a:pPr>
            <a:r>
              <a:rPr lang="vi-VN" dirty="0"/>
              <a:t>Lê Vũ Nguyên Hoàng – 20235723 – STT: 15</a:t>
            </a:r>
          </a:p>
          <a:p>
            <a:pPr marL="514350" indent="-514350">
              <a:buAutoNum type="arabicPeriod"/>
            </a:pPr>
            <a:r>
              <a:rPr lang="vi-VN" dirty="0"/>
              <a:t>Phạm Đào Việt Hoàng – 20235727 – STT: 17</a:t>
            </a:r>
          </a:p>
          <a:p>
            <a:pPr marL="0" indent="0">
              <a:buNone/>
            </a:pPr>
            <a:endParaRPr lang="en-US" dirty="0"/>
          </a:p>
        </p:txBody>
      </p:sp>
    </p:spTree>
    <p:extLst>
      <p:ext uri="{BB962C8B-B14F-4D97-AF65-F5344CB8AC3E}">
        <p14:creationId xmlns:p14="http://schemas.microsoft.com/office/powerpoint/2010/main" val="27513584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BA5FD9F-F079-E7CB-275B-4B407F7320C6}"/>
              </a:ext>
            </a:extLst>
          </p:cNvPr>
          <p:cNvSpPr>
            <a:spLocks noGrp="1"/>
          </p:cNvSpPr>
          <p:nvPr>
            <p:ph type="sldNum" sz="quarter" idx="12"/>
          </p:nvPr>
        </p:nvSpPr>
        <p:spPr/>
        <p:txBody>
          <a:bodyPr/>
          <a:lstStyle/>
          <a:p>
            <a:fld id="{9EA0BE3B-158A-4EDF-80DC-E394A0D1600F}" type="slidenum">
              <a:rPr lang="en-US" smtClean="0"/>
              <a:pPr/>
              <a:t>6</a:t>
            </a:fld>
            <a:endParaRPr lang="en-US" dirty="0"/>
          </a:p>
        </p:txBody>
      </p:sp>
      <p:sp>
        <p:nvSpPr>
          <p:cNvPr id="3" name="Title 2">
            <a:extLst>
              <a:ext uri="{FF2B5EF4-FFF2-40B4-BE49-F238E27FC236}">
                <a16:creationId xmlns:a16="http://schemas.microsoft.com/office/drawing/2014/main" id="{CE73DABA-0E07-DDEE-86EE-B4224D9C9822}"/>
              </a:ext>
            </a:extLst>
          </p:cNvPr>
          <p:cNvSpPr>
            <a:spLocks noGrp="1"/>
          </p:cNvSpPr>
          <p:nvPr>
            <p:ph type="title"/>
          </p:nvPr>
        </p:nvSpPr>
        <p:spPr/>
        <p:txBody>
          <a:bodyPr/>
          <a:lstStyle/>
          <a:p>
            <a:r>
              <a:rPr lang="vi-VN" dirty="0"/>
              <a:t>Tổng quát:</a:t>
            </a:r>
            <a:endParaRPr lang="en-US" dirty="0"/>
          </a:p>
        </p:txBody>
      </p:sp>
      <p:sp>
        <p:nvSpPr>
          <p:cNvPr id="4" name="Text Placeholder 3">
            <a:extLst>
              <a:ext uri="{FF2B5EF4-FFF2-40B4-BE49-F238E27FC236}">
                <a16:creationId xmlns:a16="http://schemas.microsoft.com/office/drawing/2014/main" id="{D7A5E0C5-7F9C-BDE6-162B-F94E54DA8B01}"/>
              </a:ext>
            </a:extLst>
          </p:cNvPr>
          <p:cNvSpPr>
            <a:spLocks noGrp="1"/>
          </p:cNvSpPr>
          <p:nvPr>
            <p:ph type="body" sz="quarter" idx="13"/>
          </p:nvPr>
        </p:nvSpPr>
        <p:spPr/>
        <p:txBody>
          <a:bodyPr/>
          <a:lstStyle/>
          <a:p>
            <a:r>
              <a:rPr lang="vi-VN" dirty="0"/>
              <a:t>Đề tài: CSDL cho quản lí siêu thị.</a:t>
            </a:r>
          </a:p>
          <a:p>
            <a:r>
              <a:rPr lang="vi-VN" dirty="0"/>
              <a:t>Nhiệm vụ:</a:t>
            </a:r>
          </a:p>
          <a:p>
            <a:pPr marL="514350" indent="-514350">
              <a:buAutoNum type="arabicPeriod"/>
            </a:pPr>
            <a:r>
              <a:rPr lang="vi-VN" dirty="0"/>
              <a:t>Mô tả được nghiệp vụ bài toán, chức năng hệ thống.</a:t>
            </a:r>
          </a:p>
          <a:p>
            <a:pPr marL="514350" indent="-514350">
              <a:buAutoNum type="arabicPeriod"/>
            </a:pPr>
            <a:r>
              <a:rPr lang="vi-VN" dirty="0"/>
              <a:t>Thiết kế sơ đồ thực thể liên kết, sơ đồ quan hệ.</a:t>
            </a:r>
          </a:p>
          <a:p>
            <a:pPr marL="514350" indent="-514350">
              <a:buAutoNum type="arabicPeriod"/>
            </a:pPr>
            <a:r>
              <a:rPr lang="vi-VN" dirty="0"/>
              <a:t>Khai thác trên CSDL và vấn đề cải thiện hiệu năng câu lệnh truy vấn.</a:t>
            </a:r>
          </a:p>
          <a:p>
            <a:pPr marL="514350" indent="-514350">
              <a:buAutoNum type="arabicPeriod"/>
            </a:pPr>
            <a:r>
              <a:rPr lang="vi-VN" dirty="0"/>
              <a:t>Bonus: kết nối chạy thử nghiệm chương trình JAVA với CSDL.</a:t>
            </a:r>
            <a:endParaRPr lang="en-US" dirty="0"/>
          </a:p>
        </p:txBody>
      </p:sp>
    </p:spTree>
    <p:extLst>
      <p:ext uri="{BB962C8B-B14F-4D97-AF65-F5344CB8AC3E}">
        <p14:creationId xmlns:p14="http://schemas.microsoft.com/office/powerpoint/2010/main" val="6447286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2BCA-A953-E4E8-9DF4-8067541650B1}"/>
              </a:ext>
            </a:extLst>
          </p:cNvPr>
          <p:cNvSpPr>
            <a:spLocks noGrp="1"/>
          </p:cNvSpPr>
          <p:nvPr>
            <p:ph type="title"/>
          </p:nvPr>
        </p:nvSpPr>
        <p:spPr/>
        <p:txBody>
          <a:bodyPr/>
          <a:lstStyle/>
          <a:p>
            <a:r>
              <a:rPr lang="vi-VN" dirty="0"/>
              <a:t>Công nghệ sử dụng:</a:t>
            </a:r>
            <a:endParaRPr lang="en-US" dirty="0"/>
          </a:p>
        </p:txBody>
      </p:sp>
      <p:sp>
        <p:nvSpPr>
          <p:cNvPr id="3" name="Content Placeholder 2">
            <a:extLst>
              <a:ext uri="{FF2B5EF4-FFF2-40B4-BE49-F238E27FC236}">
                <a16:creationId xmlns:a16="http://schemas.microsoft.com/office/drawing/2014/main" id="{F2CD60EA-6653-3AE7-7289-DD8479DAF267}"/>
              </a:ext>
            </a:extLst>
          </p:cNvPr>
          <p:cNvSpPr>
            <a:spLocks noGrp="1"/>
          </p:cNvSpPr>
          <p:nvPr>
            <p:ph sz="half" idx="1"/>
          </p:nvPr>
        </p:nvSpPr>
        <p:spPr>
          <a:xfrm>
            <a:off x="313765" y="1398494"/>
            <a:ext cx="8113059" cy="4485861"/>
          </a:xfrm>
        </p:spPr>
        <p:txBody>
          <a:bodyPr/>
          <a:lstStyle/>
          <a:p>
            <a:pPr marL="514350" indent="-514350">
              <a:buAutoNum type="arabicPeriod"/>
            </a:pPr>
            <a:r>
              <a:rPr lang="vi-VN" dirty="0"/>
              <a:t>PostgreSQL: thiết kế CSDL market thuộc quản lí của admin_market.</a:t>
            </a:r>
          </a:p>
          <a:p>
            <a:pPr marL="514350" indent="-514350">
              <a:buAutoNum type="arabicPeriod"/>
            </a:pPr>
            <a:r>
              <a:rPr lang="vi-VN" dirty="0"/>
              <a:t>Java: Xây dựng chương trình quản lí siêu thị.</a:t>
            </a:r>
          </a:p>
          <a:p>
            <a:pPr marL="514350" indent="-514350">
              <a:buAutoNum type="arabicPeriod"/>
            </a:pPr>
            <a:r>
              <a:rPr lang="vi-VN" dirty="0"/>
              <a:t>Word: thiết kế báo cáo.</a:t>
            </a:r>
          </a:p>
          <a:p>
            <a:pPr marL="514350" indent="-514350">
              <a:buAutoNum type="arabicPeriod"/>
            </a:pPr>
            <a:r>
              <a:rPr lang="vi-VN" dirty="0"/>
              <a:t>PowerPoint: thiết kế bài trình bày.</a:t>
            </a:r>
          </a:p>
        </p:txBody>
      </p:sp>
      <p:sp>
        <p:nvSpPr>
          <p:cNvPr id="5" name="Slide Number Placeholder 4">
            <a:extLst>
              <a:ext uri="{FF2B5EF4-FFF2-40B4-BE49-F238E27FC236}">
                <a16:creationId xmlns:a16="http://schemas.microsoft.com/office/drawing/2014/main" id="{60385C89-7D1D-5A90-6795-7FC575F1EE57}"/>
              </a:ext>
            </a:extLst>
          </p:cNvPr>
          <p:cNvSpPr>
            <a:spLocks noGrp="1"/>
          </p:cNvSpPr>
          <p:nvPr>
            <p:ph type="sldNum" sz="quarter" idx="12"/>
          </p:nvPr>
        </p:nvSpPr>
        <p:spPr/>
        <p:txBody>
          <a:bodyPr/>
          <a:lstStyle/>
          <a:p>
            <a:fld id="{9EA0BE3B-158A-4EDF-80DC-E394A0D1600F}" type="slidenum">
              <a:rPr lang="en-US" smtClean="0"/>
              <a:pPr/>
              <a:t>7</a:t>
            </a:fld>
            <a:endParaRPr lang="en-US" dirty="0"/>
          </a:p>
        </p:txBody>
      </p:sp>
    </p:spTree>
    <p:extLst>
      <p:ext uri="{BB962C8B-B14F-4D97-AF65-F5344CB8AC3E}">
        <p14:creationId xmlns:p14="http://schemas.microsoft.com/office/powerpoint/2010/main" val="25810695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9F331FF-7367-F4F4-10DC-9F4CB4892036}"/>
              </a:ext>
            </a:extLst>
          </p:cNvPr>
          <p:cNvSpPr>
            <a:spLocks noGrp="1"/>
          </p:cNvSpPr>
          <p:nvPr>
            <p:ph type="sldNum" sz="quarter" idx="12"/>
          </p:nvPr>
        </p:nvSpPr>
        <p:spPr/>
        <p:txBody>
          <a:bodyPr/>
          <a:lstStyle/>
          <a:p>
            <a:fld id="{9EA0BE3B-158A-4EDF-80DC-E394A0D1600F}" type="slidenum">
              <a:rPr lang="en-US" smtClean="0"/>
              <a:pPr/>
              <a:t>8</a:t>
            </a:fld>
            <a:endParaRPr lang="en-US" dirty="0"/>
          </a:p>
        </p:txBody>
      </p:sp>
      <p:sp>
        <p:nvSpPr>
          <p:cNvPr id="3" name="Title 2">
            <a:extLst>
              <a:ext uri="{FF2B5EF4-FFF2-40B4-BE49-F238E27FC236}">
                <a16:creationId xmlns:a16="http://schemas.microsoft.com/office/drawing/2014/main" id="{CA942A98-C171-982E-551D-E59FBFEFF92E}"/>
              </a:ext>
            </a:extLst>
          </p:cNvPr>
          <p:cNvSpPr>
            <a:spLocks noGrp="1"/>
          </p:cNvSpPr>
          <p:nvPr>
            <p:ph type="title"/>
          </p:nvPr>
        </p:nvSpPr>
        <p:spPr/>
        <p:txBody>
          <a:bodyPr/>
          <a:lstStyle/>
          <a:p>
            <a:r>
              <a:rPr lang="vi-VN" dirty="0"/>
              <a:t>Mô tả nghiệp vụ:</a:t>
            </a:r>
            <a:endParaRPr lang="en-US" dirty="0"/>
          </a:p>
        </p:txBody>
      </p:sp>
      <p:cxnSp>
        <p:nvCxnSpPr>
          <p:cNvPr id="6" name="Straight Arrow Connector 5">
            <a:extLst>
              <a:ext uri="{FF2B5EF4-FFF2-40B4-BE49-F238E27FC236}">
                <a16:creationId xmlns:a16="http://schemas.microsoft.com/office/drawing/2014/main" id="{D25DF094-3BFD-01E6-9132-4644D1E30403}"/>
              </a:ext>
            </a:extLst>
          </p:cNvPr>
          <p:cNvCxnSpPr/>
          <p:nvPr/>
        </p:nvCxnSpPr>
        <p:spPr>
          <a:xfrm flipV="1">
            <a:off x="995082" y="2115671"/>
            <a:ext cx="1819836" cy="1192305"/>
          </a:xfrm>
          <a:prstGeom prst="straightConnector1">
            <a:avLst/>
          </a:prstGeom>
          <a:ln w="3810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 name="Straight Arrow Connector 6">
            <a:extLst>
              <a:ext uri="{FF2B5EF4-FFF2-40B4-BE49-F238E27FC236}">
                <a16:creationId xmlns:a16="http://schemas.microsoft.com/office/drawing/2014/main" id="{98740163-72C0-A623-EAFC-80F04287404A}"/>
              </a:ext>
            </a:extLst>
          </p:cNvPr>
          <p:cNvCxnSpPr>
            <a:cxnSpLocks/>
          </p:cNvCxnSpPr>
          <p:nvPr/>
        </p:nvCxnSpPr>
        <p:spPr>
          <a:xfrm flipV="1">
            <a:off x="1147482" y="3429000"/>
            <a:ext cx="1667436" cy="31376"/>
          </a:xfrm>
          <a:prstGeom prst="straightConnector1">
            <a:avLst/>
          </a:prstGeom>
          <a:ln w="3810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 name="Straight Arrow Connector 7">
            <a:extLst>
              <a:ext uri="{FF2B5EF4-FFF2-40B4-BE49-F238E27FC236}">
                <a16:creationId xmlns:a16="http://schemas.microsoft.com/office/drawing/2014/main" id="{8E39B44D-B87D-73A6-ABC5-963C76982852}"/>
              </a:ext>
            </a:extLst>
          </p:cNvPr>
          <p:cNvCxnSpPr>
            <a:cxnSpLocks/>
          </p:cNvCxnSpPr>
          <p:nvPr/>
        </p:nvCxnSpPr>
        <p:spPr>
          <a:xfrm>
            <a:off x="995082" y="3754778"/>
            <a:ext cx="1819836" cy="879975"/>
          </a:xfrm>
          <a:prstGeom prst="straightConnector1">
            <a:avLst/>
          </a:prstGeom>
          <a:ln w="3810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2" name="Oval 11">
            <a:extLst>
              <a:ext uri="{FF2B5EF4-FFF2-40B4-BE49-F238E27FC236}">
                <a16:creationId xmlns:a16="http://schemas.microsoft.com/office/drawing/2014/main" id="{18DF9EB8-9D8E-128E-FA5B-54AF1F0ADF46}"/>
              </a:ext>
            </a:extLst>
          </p:cNvPr>
          <p:cNvSpPr/>
          <p:nvPr/>
        </p:nvSpPr>
        <p:spPr>
          <a:xfrm>
            <a:off x="2922494" y="1344706"/>
            <a:ext cx="4087906" cy="10668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latin typeface="Lato" panose="020F0502020204030203" pitchFamily="34" charset="0"/>
                <a:ea typeface="Lato" panose="020F0502020204030203" pitchFamily="34" charset="0"/>
                <a:cs typeface="Lato" panose="020F0502020204030203" pitchFamily="34" charset="0"/>
              </a:rPr>
              <a:t>Mua bán hàng</a:t>
            </a:r>
            <a:endParaRPr lang="en-US" dirty="0">
              <a:latin typeface="Lato" panose="020F0502020204030203" pitchFamily="34" charset="0"/>
              <a:ea typeface="Lato" panose="020F0502020204030203" pitchFamily="34" charset="0"/>
              <a:cs typeface="Lato" panose="020F0502020204030203" pitchFamily="34" charset="0"/>
            </a:endParaRPr>
          </a:p>
        </p:txBody>
      </p:sp>
      <p:sp>
        <p:nvSpPr>
          <p:cNvPr id="13" name="Oval 12">
            <a:extLst>
              <a:ext uri="{FF2B5EF4-FFF2-40B4-BE49-F238E27FC236}">
                <a16:creationId xmlns:a16="http://schemas.microsoft.com/office/drawing/2014/main" id="{D50387A4-4AEA-C585-6337-6CC7ED22CFDD}"/>
              </a:ext>
            </a:extLst>
          </p:cNvPr>
          <p:cNvSpPr/>
          <p:nvPr/>
        </p:nvSpPr>
        <p:spPr>
          <a:xfrm>
            <a:off x="2922494" y="2787665"/>
            <a:ext cx="4087906" cy="10668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dirty="0">
                <a:latin typeface="Lato" panose="020F0502020204030203" pitchFamily="34" charset="0"/>
                <a:ea typeface="Lato" panose="020F0502020204030203" pitchFamily="34" charset="0"/>
                <a:cs typeface="Lato" panose="020F0502020204030203" pitchFamily="34" charset="0"/>
              </a:rPr>
              <a:t>Nhập hàng và Quản lí kho</a:t>
            </a:r>
            <a:endParaRPr lang="en-US" dirty="0">
              <a:latin typeface="Lato" panose="020F0502020204030203" pitchFamily="34" charset="0"/>
              <a:ea typeface="Lato" panose="020F0502020204030203" pitchFamily="34" charset="0"/>
              <a:cs typeface="Lato" panose="020F0502020204030203" pitchFamily="34" charset="0"/>
            </a:endParaRPr>
          </a:p>
        </p:txBody>
      </p:sp>
      <p:sp>
        <p:nvSpPr>
          <p:cNvPr id="14" name="Oval 13">
            <a:extLst>
              <a:ext uri="{FF2B5EF4-FFF2-40B4-BE49-F238E27FC236}">
                <a16:creationId xmlns:a16="http://schemas.microsoft.com/office/drawing/2014/main" id="{69C2D603-4C15-CF43-2AC9-4D755939828D}"/>
              </a:ext>
            </a:extLst>
          </p:cNvPr>
          <p:cNvSpPr/>
          <p:nvPr/>
        </p:nvSpPr>
        <p:spPr>
          <a:xfrm>
            <a:off x="2922494" y="4230624"/>
            <a:ext cx="4087906" cy="10668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dirty="0">
                <a:latin typeface="Lato" panose="020F0502020204030203" pitchFamily="34" charset="0"/>
                <a:ea typeface="Lato" panose="020F0502020204030203" pitchFamily="34" charset="0"/>
                <a:cs typeface="Lato" panose="020F0502020204030203" pitchFamily="34" charset="0"/>
              </a:rPr>
              <a:t>Quản lí chung </a:t>
            </a:r>
          </a:p>
        </p:txBody>
      </p:sp>
    </p:spTree>
    <p:extLst>
      <p:ext uri="{BB962C8B-B14F-4D97-AF65-F5344CB8AC3E}">
        <p14:creationId xmlns:p14="http://schemas.microsoft.com/office/powerpoint/2010/main" val="1130957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barn(inVertical)">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barn(inVertical)">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barn(inVertical)">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barn(inVertical)">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grpId="0" nodeType="click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barn(inVertical)">
                                      <p:cBhvr>
                                        <p:cTn id="3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7741DE0-0442-1A7B-2F93-497D9222439C}"/>
              </a:ext>
            </a:extLst>
          </p:cNvPr>
          <p:cNvSpPr>
            <a:spLocks noGrp="1"/>
          </p:cNvSpPr>
          <p:nvPr>
            <p:ph type="sldNum" sz="quarter" idx="12"/>
          </p:nvPr>
        </p:nvSpPr>
        <p:spPr/>
        <p:txBody>
          <a:bodyPr/>
          <a:lstStyle/>
          <a:p>
            <a:fld id="{9EA0BE3B-158A-4EDF-80DC-E394A0D1600F}" type="slidenum">
              <a:rPr lang="en-US" smtClean="0"/>
              <a:pPr/>
              <a:t>9</a:t>
            </a:fld>
            <a:endParaRPr lang="en-US" dirty="0"/>
          </a:p>
        </p:txBody>
      </p:sp>
      <p:sp>
        <p:nvSpPr>
          <p:cNvPr id="3" name="Title 2">
            <a:extLst>
              <a:ext uri="{FF2B5EF4-FFF2-40B4-BE49-F238E27FC236}">
                <a16:creationId xmlns:a16="http://schemas.microsoft.com/office/drawing/2014/main" id="{CA707E2D-6D84-9656-206A-B1B6B4A216F6}"/>
              </a:ext>
            </a:extLst>
          </p:cNvPr>
          <p:cNvSpPr>
            <a:spLocks noGrp="1"/>
          </p:cNvSpPr>
          <p:nvPr>
            <p:ph type="title"/>
          </p:nvPr>
        </p:nvSpPr>
        <p:spPr/>
        <p:txBody>
          <a:bodyPr/>
          <a:lstStyle/>
          <a:p>
            <a:r>
              <a:rPr lang="vi-VN" dirty="0"/>
              <a:t>Mua bán hàng (1): Quản lí thông tin khách hàng</a:t>
            </a:r>
            <a:br>
              <a:rPr lang="en-US" dirty="0"/>
            </a:br>
            <a:endParaRPr lang="en-US" dirty="0"/>
          </a:p>
        </p:txBody>
      </p:sp>
      <p:sp>
        <p:nvSpPr>
          <p:cNvPr id="4" name="Text Placeholder 3">
            <a:extLst>
              <a:ext uri="{FF2B5EF4-FFF2-40B4-BE49-F238E27FC236}">
                <a16:creationId xmlns:a16="http://schemas.microsoft.com/office/drawing/2014/main" id="{00860DA7-1789-F2EC-D94A-FC23FA74419A}"/>
              </a:ext>
            </a:extLst>
          </p:cNvPr>
          <p:cNvSpPr>
            <a:spLocks noGrp="1"/>
          </p:cNvSpPr>
          <p:nvPr>
            <p:ph type="body" sz="quarter" idx="13"/>
          </p:nvPr>
        </p:nvSpPr>
        <p:spPr/>
        <p:txBody>
          <a:bodyPr/>
          <a:lstStyle/>
          <a:p>
            <a:pPr lvl="0"/>
            <a:r>
              <a:rPr lang="vi-VN" dirty="0"/>
              <a:t>Khi khách đến mua hàng, thu ngân có thể tạo hồ sơ khách hàng, mỗi </a:t>
            </a:r>
            <a:r>
              <a:rPr lang="vi-VN" b="1" dirty="0"/>
              <a:t>khách hàng</a:t>
            </a:r>
            <a:r>
              <a:rPr lang="vi-VN" dirty="0"/>
              <a:t> được lưu bởi 1 mã khách hàng khác nhau, tên, tuổi, SDT, email nếu có của khách.</a:t>
            </a:r>
            <a:endParaRPr lang="en-US" dirty="0"/>
          </a:p>
          <a:p>
            <a:pPr lvl="0"/>
            <a:r>
              <a:rPr lang="vi-VN" dirty="0"/>
              <a:t>Siêu thị và khách hàng có thể kiểm tra được lịch sử mua hàng của mình.</a:t>
            </a:r>
            <a:endParaRPr lang="en-US" dirty="0"/>
          </a:p>
          <a:p>
            <a:pPr marL="0" indent="0">
              <a:buNone/>
            </a:pPr>
            <a:endParaRPr lang="en-US" dirty="0"/>
          </a:p>
        </p:txBody>
      </p:sp>
      <p:pic>
        <p:nvPicPr>
          <p:cNvPr id="2050" name="Picture 2" descr="挨拶をする子供のイラスト（女の子）">
            <a:extLst>
              <a:ext uri="{FF2B5EF4-FFF2-40B4-BE49-F238E27FC236}">
                <a16:creationId xmlns:a16="http://schemas.microsoft.com/office/drawing/2014/main" id="{14675110-E768-ADC7-21F3-73F3743C89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10400" y="3774639"/>
            <a:ext cx="1991286" cy="25594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7580364"/>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265</TotalTime>
  <Words>2093</Words>
  <Application>Microsoft Office PowerPoint</Application>
  <PresentationFormat>On-screen Show (4:3)</PresentationFormat>
  <Paragraphs>193</Paragraphs>
  <Slides>31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31</vt:i4>
      </vt:variant>
    </vt:vector>
  </HeadingPairs>
  <TitlesOfParts>
    <vt:vector size="35" baseType="lpstr">
      <vt:lpstr>Arial</vt:lpstr>
      <vt:lpstr>Calibri</vt:lpstr>
      <vt:lpstr>Lato</vt:lpstr>
      <vt:lpstr>Office Theme</vt:lpstr>
      <vt:lpstr>PowerPoint Presentation</vt:lpstr>
      <vt:lpstr>PowerPoint Presentation</vt:lpstr>
      <vt:lpstr>PowerPoint Presentation</vt:lpstr>
      <vt:lpstr>Mục lục</vt:lpstr>
      <vt:lpstr>Giới thiệu thành viên: </vt:lpstr>
      <vt:lpstr>Tổng quát:</vt:lpstr>
      <vt:lpstr>Công nghệ sử dụng:</vt:lpstr>
      <vt:lpstr>Mô tả nghiệp vụ:</vt:lpstr>
      <vt:lpstr>Mua bán hàng (1): Quản lí thông tin khách hàng </vt:lpstr>
      <vt:lpstr>Mua bán hàng (2): Bán hàng và thanh toán</vt:lpstr>
      <vt:lpstr>Quản lí kho (1): </vt:lpstr>
      <vt:lpstr>Kiểm kê (1):</vt:lpstr>
      <vt:lpstr>Nhập hàng (1):</vt:lpstr>
      <vt:lpstr>Nhập hàng (2):</vt:lpstr>
      <vt:lpstr>Quản lí chung: Quản lí nhân viên (1):</vt:lpstr>
      <vt:lpstr>Quản lí nhân viên (2):</vt:lpstr>
      <vt:lpstr>Quản lí nhân viên (3):</vt:lpstr>
      <vt:lpstr>Quản lí doanh số:</vt:lpstr>
      <vt:lpstr>Mô tả chức năng:</vt:lpstr>
      <vt:lpstr>Giao diện Khách hàng:</vt:lpstr>
      <vt:lpstr>Đối với nhân viên:</vt:lpstr>
      <vt:lpstr>Đối với nhân viên (2):</vt:lpstr>
      <vt:lpstr>Giao diện chính của nhân viên:</vt:lpstr>
      <vt:lpstr>Đối với quản lí:  </vt:lpstr>
      <vt:lpstr>Đối với quản lí (2):</vt:lpstr>
      <vt:lpstr>Giao diện quản lí:</vt:lpstr>
      <vt:lpstr>Sơ đồ thực thể liên kết:</vt:lpstr>
      <vt:lpstr>PowerPoint Presentation</vt:lpstr>
      <vt:lpstr>Chuyển sang SDQH:</vt:lpstr>
      <vt:lpstr>Chuyển sang SDQH (2):</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Phong TT &amp; QTTH</dc:creator>
  <cp:lastModifiedBy>Luong Quy Hieu 20235711</cp:lastModifiedBy>
  <cp:revision>14</cp:revision>
  <dcterms:created xsi:type="dcterms:W3CDTF">2021-05-28T04:32:29Z</dcterms:created>
  <dcterms:modified xsi:type="dcterms:W3CDTF">2025-06-09T05:05:46Z</dcterms:modified>
</cp:coreProperties>
</file>